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8" r:id="rId5"/>
    <p:sldId id="264" r:id="rId6"/>
    <p:sldId id="267" r:id="rId7"/>
    <p:sldId id="265" r:id="rId8"/>
    <p:sldId id="269" r:id="rId9"/>
    <p:sldId id="266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0"/>
    <a:srgbClr val="D23834"/>
    <a:srgbClr val="F2E600"/>
    <a:srgbClr val="002060"/>
    <a:srgbClr val="292B7E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2" autoAdjust="0"/>
    <p:restoredTop sz="79836" autoAdjust="0"/>
  </p:normalViewPr>
  <p:slideViewPr>
    <p:cSldViewPr snapToGrid="0">
      <p:cViewPr>
        <p:scale>
          <a:sx n="75" d="100"/>
          <a:sy n="75" d="100"/>
        </p:scale>
        <p:origin x="12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B7195-456E-4AC6-84B7-FB8F181420A8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ABC54-D692-486F-96ED-1A650F5FE3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77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ABC54-D692-486F-96ED-1A650F5FE3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0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ABC54-D692-486F-96ED-1A650F5FE3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2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ABC54-D692-486F-96ED-1A650F5FE3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0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ABC54-D692-486F-96ED-1A650F5FE3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5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16251-D273-4E07-8008-982E86272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08A3A2-5350-4B22-A61A-C60EFCE03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78E30-D0EA-41D4-95C2-9D1B0DAA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C5013-0E85-4BE0-A524-EF77AC28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9015F-8C49-4922-94FF-E8CE7A8E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7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B1DD-4A1E-4E4B-AABC-35616345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BFD43C-2B83-4A7E-8C2E-BEBAB7512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7E3DD-D36F-4405-8453-C9F07C69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D3A6C-4FE2-4354-929F-A2E14857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B2DBB-6860-4E24-8052-D017A59C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5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18F5EE-4420-4983-8C85-32BA82AD9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637AC6-872D-47FC-B8D8-5C7330CC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18E2F-CC8A-4A8F-A5CA-596251F9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CFB0C-D642-4F2E-A424-17108724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98177-7FD6-48C1-8E1D-8DF538B3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3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7A6AC-97BD-4D89-84DC-174E48F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20E72-A20B-4C77-9F97-3E12998C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0A354-0382-44EE-AE0E-2538F82E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0E0AF-152C-47B4-BBB5-EBABAE22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F1B80-0FA4-4F6E-9527-6F5FE6EE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2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99991-663B-45B4-9572-0C0F1A7A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2C58D-158F-4C0E-B954-76889CE3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EBCA4-5DA1-4734-8142-70715389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C3054-39BD-4120-B3D7-5A11C3F8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B110-4E90-4D7E-A7F0-A25828AD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7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776E2-DFE7-4DDE-A01A-8D4931C4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DFE2D-693F-4081-8DC8-9F9CB8378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ED7736-8AAF-41A5-B726-43DD1D053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850DFA-8985-4FBC-9CCD-4EE0EDAD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CF948A-B729-4B0A-B4CB-F8AC41F7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C2639-2250-4388-B07C-4BCC76FF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3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E66D1-BAF7-4B0A-BC5D-D68DEE6C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9CDE9-D880-4FCE-A6DA-AE4BB422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F8E0E-BAE5-4DE8-96CC-2376398A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17D85A-FC10-4621-A3F7-06E9649AC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FE7F23-03C0-4638-A26D-A9921C92B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4078C9-ED01-48DB-806D-A99A4674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D0E319-5F73-42D6-B395-891E2DE6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91CD59-5ED6-42CA-BDDE-C62BC609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4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B8D7-6202-48BA-B38D-220EEBBD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9170C-BADB-4923-86BF-39D0F0D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EF74DF-DE77-48CC-AA93-0E5F21A8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48DDD0-B373-4925-95F4-5D9E2FA5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9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8A81E1-2D06-4466-A653-ACA3D1F3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C25B0A-BD40-4682-91B6-818D789F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A840-64E5-43E9-AEFF-96D8DFD1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8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DCC7-6910-46A2-9F94-272A8D6C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38685-CD0A-446D-9561-8E14CA52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D01FE9-E63C-4CF7-AD12-887A49035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37ECD-27FC-4173-99B9-E24DA134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07C1-7F26-4651-876B-BF70B9FA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359C1-1E3A-4080-B1CC-5B152D00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8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EBF5D-2475-4B08-A49D-B059263D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351718-30D6-4B25-81FD-B3A587102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64F8D-3A40-45B8-840F-606463A7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C30DD6-2661-4433-B3F9-5916CA72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ED7B2-89F2-4555-984D-2626F126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9F8B7E-881A-4452-8014-7AADBB75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13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A14FED-8EAC-448A-A1EB-26AF58DD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B10161-28D1-4E4D-88CE-AB305EF45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0378-4D6E-4413-A180-FBEBD6DE5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AD030-5069-4285-8221-D2212ECADF32}" type="datetimeFigureOut">
              <a:rPr lang="ko-KR" altLang="en-US" smtClean="0"/>
              <a:t>2024-10-12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35602C-C036-4024-B9E2-7C09597F5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E3AF6-D43D-4355-98C2-70A8EDA22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0CA5B-E89F-44D6-99FF-2052594DB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B4A3D582-518F-4B74-8DC9-EDFB150A6AA8}"/>
              </a:ext>
            </a:extLst>
          </p:cNvPr>
          <p:cNvSpPr/>
          <p:nvPr/>
        </p:nvSpPr>
        <p:spPr>
          <a:xfrm>
            <a:off x="0" y="0"/>
            <a:ext cx="12192000" cy="446386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095"/>
              <a:gd name="connsiteX1" fmla="*/ 21600 w 21600"/>
              <a:gd name="connsiteY1" fmla="*/ 0 h 21095"/>
              <a:gd name="connsiteX2" fmla="*/ 21600 w 21600"/>
              <a:gd name="connsiteY2" fmla="*/ 15045 h 21095"/>
              <a:gd name="connsiteX3" fmla="*/ 0 w 21600"/>
              <a:gd name="connsiteY3" fmla="*/ 20172 h 21095"/>
              <a:gd name="connsiteX4" fmla="*/ 0 w 21600"/>
              <a:gd name="connsiteY4" fmla="*/ 0 h 21095"/>
              <a:gd name="connsiteX0" fmla="*/ 0 w 21600"/>
              <a:gd name="connsiteY0" fmla="*/ 0 h 23219"/>
              <a:gd name="connsiteX1" fmla="*/ 21600 w 21600"/>
              <a:gd name="connsiteY1" fmla="*/ 0 h 23219"/>
              <a:gd name="connsiteX2" fmla="*/ 21600 w 21600"/>
              <a:gd name="connsiteY2" fmla="*/ 15045 h 23219"/>
              <a:gd name="connsiteX3" fmla="*/ 23 w 21600"/>
              <a:gd name="connsiteY3" fmla="*/ 22449 h 23219"/>
              <a:gd name="connsiteX4" fmla="*/ 0 w 21600"/>
              <a:gd name="connsiteY4" fmla="*/ 0 h 23219"/>
              <a:gd name="connsiteX0" fmla="*/ 0 w 21600"/>
              <a:gd name="connsiteY0" fmla="*/ 0 h 25041"/>
              <a:gd name="connsiteX1" fmla="*/ 21600 w 21600"/>
              <a:gd name="connsiteY1" fmla="*/ 0 h 25041"/>
              <a:gd name="connsiteX2" fmla="*/ 21600 w 21600"/>
              <a:gd name="connsiteY2" fmla="*/ 15045 h 25041"/>
              <a:gd name="connsiteX3" fmla="*/ 23 w 21600"/>
              <a:gd name="connsiteY3" fmla="*/ 22449 h 25041"/>
              <a:gd name="connsiteX4" fmla="*/ 0 w 21600"/>
              <a:gd name="connsiteY4" fmla="*/ 0 h 2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041">
                <a:moveTo>
                  <a:pt x="0" y="0"/>
                </a:moveTo>
                <a:lnTo>
                  <a:pt x="21600" y="0"/>
                </a:lnTo>
                <a:lnTo>
                  <a:pt x="21600" y="15045"/>
                </a:lnTo>
                <a:cubicBezTo>
                  <a:pt x="10800" y="15045"/>
                  <a:pt x="10913" y="31184"/>
                  <a:pt x="23" y="22449"/>
                </a:cubicBezTo>
                <a:cubicBezTo>
                  <a:pt x="15" y="14966"/>
                  <a:pt x="8" y="7483"/>
                  <a:pt x="0" y="0"/>
                </a:cubicBezTo>
                <a:close/>
              </a:path>
            </a:pathLst>
          </a:cu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문서 6">
            <a:extLst>
              <a:ext uri="{FF2B5EF4-FFF2-40B4-BE49-F238E27FC236}">
                <a16:creationId xmlns:a16="http://schemas.microsoft.com/office/drawing/2014/main" id="{4F7BE3BD-B5C6-4B82-BFA0-AD37FA81AFAA}"/>
              </a:ext>
            </a:extLst>
          </p:cNvPr>
          <p:cNvSpPr/>
          <p:nvPr/>
        </p:nvSpPr>
        <p:spPr>
          <a:xfrm rot="10800000">
            <a:off x="-12982" y="3613867"/>
            <a:ext cx="12204982" cy="323460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095"/>
              <a:gd name="connsiteX1" fmla="*/ 21600 w 21600"/>
              <a:gd name="connsiteY1" fmla="*/ 0 h 21095"/>
              <a:gd name="connsiteX2" fmla="*/ 21600 w 21600"/>
              <a:gd name="connsiteY2" fmla="*/ 15045 h 21095"/>
              <a:gd name="connsiteX3" fmla="*/ 0 w 21600"/>
              <a:gd name="connsiteY3" fmla="*/ 20172 h 21095"/>
              <a:gd name="connsiteX4" fmla="*/ 0 w 21600"/>
              <a:gd name="connsiteY4" fmla="*/ 0 h 21095"/>
              <a:gd name="connsiteX0" fmla="*/ 0 w 21600"/>
              <a:gd name="connsiteY0" fmla="*/ 0 h 23219"/>
              <a:gd name="connsiteX1" fmla="*/ 21600 w 21600"/>
              <a:gd name="connsiteY1" fmla="*/ 0 h 23219"/>
              <a:gd name="connsiteX2" fmla="*/ 21600 w 21600"/>
              <a:gd name="connsiteY2" fmla="*/ 15045 h 23219"/>
              <a:gd name="connsiteX3" fmla="*/ 23 w 21600"/>
              <a:gd name="connsiteY3" fmla="*/ 22449 h 23219"/>
              <a:gd name="connsiteX4" fmla="*/ 0 w 21600"/>
              <a:gd name="connsiteY4" fmla="*/ 0 h 23219"/>
              <a:gd name="connsiteX0" fmla="*/ 0 w 21600"/>
              <a:gd name="connsiteY0" fmla="*/ 0 h 25041"/>
              <a:gd name="connsiteX1" fmla="*/ 21600 w 21600"/>
              <a:gd name="connsiteY1" fmla="*/ 0 h 25041"/>
              <a:gd name="connsiteX2" fmla="*/ 21600 w 21600"/>
              <a:gd name="connsiteY2" fmla="*/ 15045 h 25041"/>
              <a:gd name="connsiteX3" fmla="*/ 23 w 21600"/>
              <a:gd name="connsiteY3" fmla="*/ 22449 h 25041"/>
              <a:gd name="connsiteX4" fmla="*/ 0 w 21600"/>
              <a:gd name="connsiteY4" fmla="*/ 0 h 25041"/>
              <a:gd name="connsiteX0" fmla="*/ 23 w 21623"/>
              <a:gd name="connsiteY0" fmla="*/ 0 h 33278"/>
              <a:gd name="connsiteX1" fmla="*/ 21623 w 21623"/>
              <a:gd name="connsiteY1" fmla="*/ 0 h 33278"/>
              <a:gd name="connsiteX2" fmla="*/ 21623 w 21623"/>
              <a:gd name="connsiteY2" fmla="*/ 15045 h 33278"/>
              <a:gd name="connsiteX3" fmla="*/ 1 w 21623"/>
              <a:gd name="connsiteY3" fmla="*/ 31434 h 33278"/>
              <a:gd name="connsiteX4" fmla="*/ 23 w 21623"/>
              <a:gd name="connsiteY4" fmla="*/ 0 h 33278"/>
              <a:gd name="connsiteX0" fmla="*/ 23 w 21623"/>
              <a:gd name="connsiteY0" fmla="*/ 0 h 33176"/>
              <a:gd name="connsiteX1" fmla="*/ 21623 w 21623"/>
              <a:gd name="connsiteY1" fmla="*/ 0 h 33176"/>
              <a:gd name="connsiteX2" fmla="*/ 21555 w 21623"/>
              <a:gd name="connsiteY2" fmla="*/ 13222 h 33176"/>
              <a:gd name="connsiteX3" fmla="*/ 1 w 21623"/>
              <a:gd name="connsiteY3" fmla="*/ 31434 h 33176"/>
              <a:gd name="connsiteX4" fmla="*/ 23 w 21623"/>
              <a:gd name="connsiteY4" fmla="*/ 0 h 33176"/>
              <a:gd name="connsiteX0" fmla="*/ 23 w 21623"/>
              <a:gd name="connsiteY0" fmla="*/ 0 h 33166"/>
              <a:gd name="connsiteX1" fmla="*/ 21623 w 21623"/>
              <a:gd name="connsiteY1" fmla="*/ 0 h 33166"/>
              <a:gd name="connsiteX2" fmla="*/ 21606 w 21623"/>
              <a:gd name="connsiteY2" fmla="*/ 13027 h 33166"/>
              <a:gd name="connsiteX3" fmla="*/ 1 w 21623"/>
              <a:gd name="connsiteY3" fmla="*/ 31434 h 33166"/>
              <a:gd name="connsiteX4" fmla="*/ 23 w 21623"/>
              <a:gd name="connsiteY4" fmla="*/ 0 h 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3" h="33166">
                <a:moveTo>
                  <a:pt x="23" y="0"/>
                </a:moveTo>
                <a:lnTo>
                  <a:pt x="21623" y="0"/>
                </a:lnTo>
                <a:cubicBezTo>
                  <a:pt x="21600" y="4407"/>
                  <a:pt x="21629" y="8620"/>
                  <a:pt x="21606" y="13027"/>
                </a:cubicBezTo>
                <a:cubicBezTo>
                  <a:pt x="10806" y="13027"/>
                  <a:pt x="10891" y="40169"/>
                  <a:pt x="1" y="31434"/>
                </a:cubicBezTo>
                <a:cubicBezTo>
                  <a:pt x="-7" y="23951"/>
                  <a:pt x="31" y="7483"/>
                  <a:pt x="23" y="0"/>
                </a:cubicBezTo>
                <a:close/>
              </a:path>
            </a:pathLst>
          </a:cu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503E39F-4C21-4183-850A-F948D25DC5A9}"/>
              </a:ext>
            </a:extLst>
          </p:cNvPr>
          <p:cNvSpPr/>
          <p:nvPr/>
        </p:nvSpPr>
        <p:spPr>
          <a:xfrm>
            <a:off x="0" y="3925594"/>
            <a:ext cx="12192000" cy="1929106"/>
          </a:xfrm>
          <a:custGeom>
            <a:avLst/>
            <a:gdLst>
              <a:gd name="connsiteX0" fmla="*/ 0 w 12192000"/>
              <a:gd name="connsiteY0" fmla="*/ 1929106 h 1929106"/>
              <a:gd name="connsiteX1" fmla="*/ 2438400 w 12192000"/>
              <a:gd name="connsiteY1" fmla="*/ 1789406 h 1929106"/>
              <a:gd name="connsiteX2" fmla="*/ 4381500 w 12192000"/>
              <a:gd name="connsiteY2" fmla="*/ 1370306 h 1929106"/>
              <a:gd name="connsiteX3" fmla="*/ 6781800 w 12192000"/>
              <a:gd name="connsiteY3" fmla="*/ 506706 h 1929106"/>
              <a:gd name="connsiteX4" fmla="*/ 8877300 w 12192000"/>
              <a:gd name="connsiteY4" fmla="*/ 36806 h 1929106"/>
              <a:gd name="connsiteX5" fmla="*/ 11049000 w 12192000"/>
              <a:gd name="connsiteY5" fmla="*/ 49506 h 1929106"/>
              <a:gd name="connsiteX6" fmla="*/ 12192000 w 12192000"/>
              <a:gd name="connsiteY6" fmla="*/ 201906 h 192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9106">
                <a:moveTo>
                  <a:pt x="0" y="1929106"/>
                </a:moveTo>
                <a:cubicBezTo>
                  <a:pt x="854075" y="1905822"/>
                  <a:pt x="1708150" y="1882539"/>
                  <a:pt x="2438400" y="1789406"/>
                </a:cubicBezTo>
                <a:cubicBezTo>
                  <a:pt x="3168650" y="1696273"/>
                  <a:pt x="3657600" y="1584089"/>
                  <a:pt x="4381500" y="1370306"/>
                </a:cubicBezTo>
                <a:cubicBezTo>
                  <a:pt x="5105400" y="1156523"/>
                  <a:pt x="6032500" y="728956"/>
                  <a:pt x="6781800" y="506706"/>
                </a:cubicBezTo>
                <a:cubicBezTo>
                  <a:pt x="7531100" y="284456"/>
                  <a:pt x="8166100" y="113006"/>
                  <a:pt x="8877300" y="36806"/>
                </a:cubicBezTo>
                <a:cubicBezTo>
                  <a:pt x="9588500" y="-39394"/>
                  <a:pt x="10496550" y="21989"/>
                  <a:pt x="11049000" y="49506"/>
                </a:cubicBezTo>
                <a:cubicBezTo>
                  <a:pt x="11601450" y="77023"/>
                  <a:pt x="11896725" y="139464"/>
                  <a:pt x="12192000" y="201906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E6651A9-78EA-4D68-8833-5CB20D046041}"/>
              </a:ext>
            </a:extLst>
          </p:cNvPr>
          <p:cNvSpPr/>
          <p:nvPr/>
        </p:nvSpPr>
        <p:spPr>
          <a:xfrm>
            <a:off x="0" y="4266618"/>
            <a:ext cx="12192000" cy="1929106"/>
          </a:xfrm>
          <a:custGeom>
            <a:avLst/>
            <a:gdLst>
              <a:gd name="connsiteX0" fmla="*/ 0 w 12192000"/>
              <a:gd name="connsiteY0" fmla="*/ 1929106 h 1929106"/>
              <a:gd name="connsiteX1" fmla="*/ 2438400 w 12192000"/>
              <a:gd name="connsiteY1" fmla="*/ 1789406 h 1929106"/>
              <a:gd name="connsiteX2" fmla="*/ 4381500 w 12192000"/>
              <a:gd name="connsiteY2" fmla="*/ 1370306 h 1929106"/>
              <a:gd name="connsiteX3" fmla="*/ 6781800 w 12192000"/>
              <a:gd name="connsiteY3" fmla="*/ 506706 h 1929106"/>
              <a:gd name="connsiteX4" fmla="*/ 8877300 w 12192000"/>
              <a:gd name="connsiteY4" fmla="*/ 36806 h 1929106"/>
              <a:gd name="connsiteX5" fmla="*/ 11049000 w 12192000"/>
              <a:gd name="connsiteY5" fmla="*/ 49506 h 1929106"/>
              <a:gd name="connsiteX6" fmla="*/ 12192000 w 12192000"/>
              <a:gd name="connsiteY6" fmla="*/ 201906 h 192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9106">
                <a:moveTo>
                  <a:pt x="0" y="1929106"/>
                </a:moveTo>
                <a:cubicBezTo>
                  <a:pt x="854075" y="1905822"/>
                  <a:pt x="1708150" y="1882539"/>
                  <a:pt x="2438400" y="1789406"/>
                </a:cubicBezTo>
                <a:cubicBezTo>
                  <a:pt x="3168650" y="1696273"/>
                  <a:pt x="3657600" y="1584089"/>
                  <a:pt x="4381500" y="1370306"/>
                </a:cubicBezTo>
                <a:cubicBezTo>
                  <a:pt x="5105400" y="1156523"/>
                  <a:pt x="6032500" y="728956"/>
                  <a:pt x="6781800" y="506706"/>
                </a:cubicBezTo>
                <a:cubicBezTo>
                  <a:pt x="7531100" y="284456"/>
                  <a:pt x="8166100" y="113006"/>
                  <a:pt x="8877300" y="36806"/>
                </a:cubicBezTo>
                <a:cubicBezTo>
                  <a:pt x="9588500" y="-39394"/>
                  <a:pt x="10496550" y="21989"/>
                  <a:pt x="11049000" y="49506"/>
                </a:cubicBezTo>
                <a:cubicBezTo>
                  <a:pt x="11601450" y="77023"/>
                  <a:pt x="11896725" y="139464"/>
                  <a:pt x="12192000" y="20190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C340E5F-A72A-4E9E-9BCD-217D11F719B7}"/>
              </a:ext>
            </a:extLst>
          </p:cNvPr>
          <p:cNvSpPr/>
          <p:nvPr/>
        </p:nvSpPr>
        <p:spPr>
          <a:xfrm>
            <a:off x="0" y="4352343"/>
            <a:ext cx="12192000" cy="1929106"/>
          </a:xfrm>
          <a:custGeom>
            <a:avLst/>
            <a:gdLst>
              <a:gd name="connsiteX0" fmla="*/ 0 w 12192000"/>
              <a:gd name="connsiteY0" fmla="*/ 1929106 h 1929106"/>
              <a:gd name="connsiteX1" fmla="*/ 2438400 w 12192000"/>
              <a:gd name="connsiteY1" fmla="*/ 1789406 h 1929106"/>
              <a:gd name="connsiteX2" fmla="*/ 4381500 w 12192000"/>
              <a:gd name="connsiteY2" fmla="*/ 1370306 h 1929106"/>
              <a:gd name="connsiteX3" fmla="*/ 6781800 w 12192000"/>
              <a:gd name="connsiteY3" fmla="*/ 506706 h 1929106"/>
              <a:gd name="connsiteX4" fmla="*/ 8877300 w 12192000"/>
              <a:gd name="connsiteY4" fmla="*/ 36806 h 1929106"/>
              <a:gd name="connsiteX5" fmla="*/ 11049000 w 12192000"/>
              <a:gd name="connsiteY5" fmla="*/ 49506 h 1929106"/>
              <a:gd name="connsiteX6" fmla="*/ 12192000 w 12192000"/>
              <a:gd name="connsiteY6" fmla="*/ 201906 h 192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9106">
                <a:moveTo>
                  <a:pt x="0" y="1929106"/>
                </a:moveTo>
                <a:cubicBezTo>
                  <a:pt x="854075" y="1905822"/>
                  <a:pt x="1708150" y="1882539"/>
                  <a:pt x="2438400" y="1789406"/>
                </a:cubicBezTo>
                <a:cubicBezTo>
                  <a:pt x="3168650" y="1696273"/>
                  <a:pt x="3657600" y="1584089"/>
                  <a:pt x="4381500" y="1370306"/>
                </a:cubicBezTo>
                <a:cubicBezTo>
                  <a:pt x="5105400" y="1156523"/>
                  <a:pt x="6032500" y="728956"/>
                  <a:pt x="6781800" y="506706"/>
                </a:cubicBezTo>
                <a:cubicBezTo>
                  <a:pt x="7531100" y="284456"/>
                  <a:pt x="8166100" y="113006"/>
                  <a:pt x="8877300" y="36806"/>
                </a:cubicBezTo>
                <a:cubicBezTo>
                  <a:pt x="9588500" y="-39394"/>
                  <a:pt x="10496550" y="21989"/>
                  <a:pt x="11049000" y="49506"/>
                </a:cubicBezTo>
                <a:cubicBezTo>
                  <a:pt x="11601450" y="77023"/>
                  <a:pt x="11896725" y="139464"/>
                  <a:pt x="12192000" y="20190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D1830E-43C2-4C8A-9628-F8D76CE8AFC8}"/>
              </a:ext>
            </a:extLst>
          </p:cNvPr>
          <p:cNvGrpSpPr/>
          <p:nvPr/>
        </p:nvGrpSpPr>
        <p:grpSpPr>
          <a:xfrm rot="20013676">
            <a:off x="858996" y="1063341"/>
            <a:ext cx="426280" cy="403400"/>
            <a:chOff x="-5124814" y="4814434"/>
            <a:chExt cx="4968875" cy="470217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D6CD7F6-A0C4-4876-A6CD-3C813E638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124814" y="4814434"/>
              <a:ext cx="4968875" cy="4702175"/>
            </a:xfrm>
            <a:custGeom>
              <a:avLst/>
              <a:gdLst>
                <a:gd name="T0" fmla="*/ 4689 w 6522"/>
                <a:gd name="T1" fmla="*/ 6172 h 6172"/>
                <a:gd name="T2" fmla="*/ 4275 w 6522"/>
                <a:gd name="T3" fmla="*/ 6070 h 6172"/>
                <a:gd name="T4" fmla="*/ 3302 w 6522"/>
                <a:gd name="T5" fmla="*/ 5559 h 6172"/>
                <a:gd name="T6" fmla="*/ 3220 w 6522"/>
                <a:gd name="T7" fmla="*/ 5559 h 6172"/>
                <a:gd name="T8" fmla="*/ 2247 w 6522"/>
                <a:gd name="T9" fmla="*/ 6070 h 6172"/>
                <a:gd name="T10" fmla="*/ 1834 w 6522"/>
                <a:gd name="T11" fmla="*/ 6172 h 6172"/>
                <a:gd name="T12" fmla="*/ 1311 w 6522"/>
                <a:gd name="T13" fmla="*/ 6002 h 6172"/>
                <a:gd name="T14" fmla="*/ 956 w 6522"/>
                <a:gd name="T15" fmla="*/ 5133 h 6172"/>
                <a:gd name="T16" fmla="*/ 1143 w 6522"/>
                <a:gd name="T17" fmla="*/ 4049 h 6172"/>
                <a:gd name="T18" fmla="*/ 1117 w 6522"/>
                <a:gd name="T19" fmla="*/ 3971 h 6172"/>
                <a:gd name="T20" fmla="*/ 330 w 6522"/>
                <a:gd name="T21" fmla="*/ 3205 h 6172"/>
                <a:gd name="T22" fmla="*/ 105 w 6522"/>
                <a:gd name="T23" fmla="*/ 2293 h 6172"/>
                <a:gd name="T24" fmla="*/ 823 w 6522"/>
                <a:gd name="T25" fmla="*/ 1687 h 6172"/>
                <a:gd name="T26" fmla="*/ 1911 w 6522"/>
                <a:gd name="T27" fmla="*/ 1529 h 6172"/>
                <a:gd name="T28" fmla="*/ 1977 w 6522"/>
                <a:gd name="T29" fmla="*/ 1481 h 6172"/>
                <a:gd name="T30" fmla="*/ 2463 w 6522"/>
                <a:gd name="T31" fmla="*/ 496 h 6172"/>
                <a:gd name="T32" fmla="*/ 3261 w 6522"/>
                <a:gd name="T33" fmla="*/ 0 h 6172"/>
                <a:gd name="T34" fmla="*/ 4059 w 6522"/>
                <a:gd name="T35" fmla="*/ 496 h 6172"/>
                <a:gd name="T36" fmla="*/ 4545 w 6522"/>
                <a:gd name="T37" fmla="*/ 1481 h 6172"/>
                <a:gd name="T38" fmla="*/ 4612 w 6522"/>
                <a:gd name="T39" fmla="*/ 1529 h 6172"/>
                <a:gd name="T40" fmla="*/ 5699 w 6522"/>
                <a:gd name="T41" fmla="*/ 1687 h 6172"/>
                <a:gd name="T42" fmla="*/ 6417 w 6522"/>
                <a:gd name="T43" fmla="*/ 2292 h 6172"/>
                <a:gd name="T44" fmla="*/ 6192 w 6522"/>
                <a:gd name="T45" fmla="*/ 3205 h 6172"/>
                <a:gd name="T46" fmla="*/ 5405 w 6522"/>
                <a:gd name="T47" fmla="*/ 3972 h 6172"/>
                <a:gd name="T48" fmla="*/ 5380 w 6522"/>
                <a:gd name="T49" fmla="*/ 4050 h 6172"/>
                <a:gd name="T50" fmla="*/ 5565 w 6522"/>
                <a:gd name="T51" fmla="*/ 5132 h 6172"/>
                <a:gd name="T52" fmla="*/ 5211 w 6522"/>
                <a:gd name="T53" fmla="*/ 6002 h 6172"/>
                <a:gd name="T54" fmla="*/ 4689 w 6522"/>
                <a:gd name="T55" fmla="*/ 6172 h 6172"/>
                <a:gd name="T56" fmla="*/ 3261 w 6522"/>
                <a:gd name="T57" fmla="*/ 4747 h 6172"/>
                <a:gd name="T58" fmla="*/ 3675 w 6522"/>
                <a:gd name="T59" fmla="*/ 4849 h 6172"/>
                <a:gd name="T60" fmla="*/ 4648 w 6522"/>
                <a:gd name="T61" fmla="*/ 5361 h 6172"/>
                <a:gd name="T62" fmla="*/ 4740 w 6522"/>
                <a:gd name="T63" fmla="*/ 5354 h 6172"/>
                <a:gd name="T64" fmla="*/ 4775 w 6522"/>
                <a:gd name="T65" fmla="*/ 5268 h 6172"/>
                <a:gd name="T66" fmla="*/ 4590 w 6522"/>
                <a:gd name="T67" fmla="*/ 4185 h 6172"/>
                <a:gd name="T68" fmla="*/ 4845 w 6522"/>
                <a:gd name="T69" fmla="*/ 3398 h 6172"/>
                <a:gd name="T70" fmla="*/ 5632 w 6522"/>
                <a:gd name="T71" fmla="*/ 2631 h 6172"/>
                <a:gd name="T72" fmla="*/ 5654 w 6522"/>
                <a:gd name="T73" fmla="*/ 2540 h 6172"/>
                <a:gd name="T74" fmla="*/ 5584 w 6522"/>
                <a:gd name="T75" fmla="*/ 2481 h 6172"/>
                <a:gd name="T76" fmla="*/ 4496 w 6522"/>
                <a:gd name="T77" fmla="*/ 2322 h 6172"/>
                <a:gd name="T78" fmla="*/ 3826 w 6522"/>
                <a:gd name="T79" fmla="*/ 1836 h 6172"/>
                <a:gd name="T80" fmla="*/ 3340 w 6522"/>
                <a:gd name="T81" fmla="*/ 850 h 6172"/>
                <a:gd name="T82" fmla="*/ 3182 w 6522"/>
                <a:gd name="T83" fmla="*/ 850 h 6172"/>
                <a:gd name="T84" fmla="*/ 2696 w 6522"/>
                <a:gd name="T85" fmla="*/ 1836 h 6172"/>
                <a:gd name="T86" fmla="*/ 2026 w 6522"/>
                <a:gd name="T87" fmla="*/ 2322 h 6172"/>
                <a:gd name="T88" fmla="*/ 939 w 6522"/>
                <a:gd name="T89" fmla="*/ 2480 h 6172"/>
                <a:gd name="T90" fmla="*/ 867 w 6522"/>
                <a:gd name="T91" fmla="*/ 2540 h 6172"/>
                <a:gd name="T92" fmla="*/ 890 w 6522"/>
                <a:gd name="T93" fmla="*/ 2631 h 6172"/>
                <a:gd name="T94" fmla="*/ 1677 w 6522"/>
                <a:gd name="T95" fmla="*/ 3398 h 6172"/>
                <a:gd name="T96" fmla="*/ 1933 w 6522"/>
                <a:gd name="T97" fmla="*/ 4185 h 6172"/>
                <a:gd name="T98" fmla="*/ 1747 w 6522"/>
                <a:gd name="T99" fmla="*/ 5268 h 6172"/>
                <a:gd name="T100" fmla="*/ 1782 w 6522"/>
                <a:gd name="T101" fmla="*/ 5354 h 6172"/>
                <a:gd name="T102" fmla="*/ 1875 w 6522"/>
                <a:gd name="T103" fmla="*/ 5361 h 6172"/>
                <a:gd name="T104" fmla="*/ 2847 w 6522"/>
                <a:gd name="T105" fmla="*/ 4849 h 6172"/>
                <a:gd name="T106" fmla="*/ 3261 w 6522"/>
                <a:gd name="T107" fmla="*/ 4747 h 6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22" h="6172">
                  <a:moveTo>
                    <a:pt x="4689" y="6172"/>
                  </a:moveTo>
                  <a:cubicBezTo>
                    <a:pt x="4545" y="6172"/>
                    <a:pt x="4402" y="6137"/>
                    <a:pt x="4275" y="6070"/>
                  </a:cubicBezTo>
                  <a:lnTo>
                    <a:pt x="3302" y="5559"/>
                  </a:lnTo>
                  <a:cubicBezTo>
                    <a:pt x="3277" y="5545"/>
                    <a:pt x="3245" y="5545"/>
                    <a:pt x="3220" y="5559"/>
                  </a:cubicBezTo>
                  <a:lnTo>
                    <a:pt x="2247" y="6070"/>
                  </a:lnTo>
                  <a:cubicBezTo>
                    <a:pt x="2120" y="6137"/>
                    <a:pt x="1977" y="6172"/>
                    <a:pt x="1834" y="6172"/>
                  </a:cubicBezTo>
                  <a:cubicBezTo>
                    <a:pt x="1644" y="6172"/>
                    <a:pt x="1463" y="6113"/>
                    <a:pt x="1311" y="6002"/>
                  </a:cubicBezTo>
                  <a:cubicBezTo>
                    <a:pt x="1035" y="5802"/>
                    <a:pt x="899" y="5469"/>
                    <a:pt x="956" y="5133"/>
                  </a:cubicBezTo>
                  <a:lnTo>
                    <a:pt x="1143" y="4049"/>
                  </a:lnTo>
                  <a:cubicBezTo>
                    <a:pt x="1147" y="4021"/>
                    <a:pt x="1138" y="3992"/>
                    <a:pt x="1117" y="3971"/>
                  </a:cubicBezTo>
                  <a:lnTo>
                    <a:pt x="330" y="3205"/>
                  </a:lnTo>
                  <a:cubicBezTo>
                    <a:pt x="86" y="2966"/>
                    <a:pt x="0" y="2617"/>
                    <a:pt x="105" y="2293"/>
                  </a:cubicBezTo>
                  <a:cubicBezTo>
                    <a:pt x="211" y="1968"/>
                    <a:pt x="486" y="1736"/>
                    <a:pt x="823" y="1687"/>
                  </a:cubicBezTo>
                  <a:lnTo>
                    <a:pt x="1911" y="1529"/>
                  </a:lnTo>
                  <a:cubicBezTo>
                    <a:pt x="1939" y="1525"/>
                    <a:pt x="1964" y="1507"/>
                    <a:pt x="1977" y="1481"/>
                  </a:cubicBezTo>
                  <a:lnTo>
                    <a:pt x="2463" y="496"/>
                  </a:lnTo>
                  <a:cubicBezTo>
                    <a:pt x="2614" y="190"/>
                    <a:pt x="2920" y="0"/>
                    <a:pt x="3261" y="0"/>
                  </a:cubicBezTo>
                  <a:cubicBezTo>
                    <a:pt x="3602" y="0"/>
                    <a:pt x="3908" y="190"/>
                    <a:pt x="4059" y="496"/>
                  </a:cubicBezTo>
                  <a:lnTo>
                    <a:pt x="4545" y="1481"/>
                  </a:lnTo>
                  <a:cubicBezTo>
                    <a:pt x="4558" y="1507"/>
                    <a:pt x="4583" y="1525"/>
                    <a:pt x="4612" y="1529"/>
                  </a:cubicBezTo>
                  <a:lnTo>
                    <a:pt x="5699" y="1687"/>
                  </a:lnTo>
                  <a:cubicBezTo>
                    <a:pt x="6036" y="1736"/>
                    <a:pt x="6311" y="1968"/>
                    <a:pt x="6417" y="2292"/>
                  </a:cubicBezTo>
                  <a:cubicBezTo>
                    <a:pt x="6522" y="2617"/>
                    <a:pt x="6436" y="2966"/>
                    <a:pt x="6192" y="3205"/>
                  </a:cubicBezTo>
                  <a:lnTo>
                    <a:pt x="5405" y="3972"/>
                  </a:lnTo>
                  <a:cubicBezTo>
                    <a:pt x="5384" y="3992"/>
                    <a:pt x="5375" y="4021"/>
                    <a:pt x="5380" y="4050"/>
                  </a:cubicBezTo>
                  <a:lnTo>
                    <a:pt x="5565" y="5132"/>
                  </a:lnTo>
                  <a:cubicBezTo>
                    <a:pt x="5623" y="5469"/>
                    <a:pt x="5487" y="5802"/>
                    <a:pt x="5211" y="6002"/>
                  </a:cubicBezTo>
                  <a:cubicBezTo>
                    <a:pt x="5059" y="6113"/>
                    <a:pt x="4878" y="6172"/>
                    <a:pt x="4689" y="6172"/>
                  </a:cubicBezTo>
                  <a:close/>
                  <a:moveTo>
                    <a:pt x="3261" y="4747"/>
                  </a:moveTo>
                  <a:cubicBezTo>
                    <a:pt x="3405" y="4747"/>
                    <a:pt x="3548" y="4782"/>
                    <a:pt x="3675" y="4849"/>
                  </a:cubicBezTo>
                  <a:lnTo>
                    <a:pt x="4648" y="5361"/>
                  </a:lnTo>
                  <a:cubicBezTo>
                    <a:pt x="4672" y="5374"/>
                    <a:pt x="4700" y="5383"/>
                    <a:pt x="4740" y="5354"/>
                  </a:cubicBezTo>
                  <a:cubicBezTo>
                    <a:pt x="4768" y="5334"/>
                    <a:pt x="4781" y="5301"/>
                    <a:pt x="4775" y="5268"/>
                  </a:cubicBezTo>
                  <a:lnTo>
                    <a:pt x="4590" y="4185"/>
                  </a:lnTo>
                  <a:cubicBezTo>
                    <a:pt x="4540" y="3896"/>
                    <a:pt x="4636" y="3602"/>
                    <a:pt x="4845" y="3398"/>
                  </a:cubicBezTo>
                  <a:lnTo>
                    <a:pt x="5632" y="2631"/>
                  </a:lnTo>
                  <a:cubicBezTo>
                    <a:pt x="5656" y="2607"/>
                    <a:pt x="5665" y="2572"/>
                    <a:pt x="5654" y="2540"/>
                  </a:cubicBezTo>
                  <a:cubicBezTo>
                    <a:pt x="5644" y="2509"/>
                    <a:pt x="5616" y="2485"/>
                    <a:pt x="5584" y="2481"/>
                  </a:cubicBezTo>
                  <a:lnTo>
                    <a:pt x="4496" y="2322"/>
                  </a:lnTo>
                  <a:cubicBezTo>
                    <a:pt x="4206" y="2280"/>
                    <a:pt x="3956" y="2098"/>
                    <a:pt x="3826" y="1836"/>
                  </a:cubicBezTo>
                  <a:lnTo>
                    <a:pt x="3340" y="850"/>
                  </a:lnTo>
                  <a:cubicBezTo>
                    <a:pt x="3310" y="790"/>
                    <a:pt x="3212" y="790"/>
                    <a:pt x="3182" y="850"/>
                  </a:cubicBezTo>
                  <a:lnTo>
                    <a:pt x="2696" y="1836"/>
                  </a:lnTo>
                  <a:cubicBezTo>
                    <a:pt x="2566" y="2098"/>
                    <a:pt x="2316" y="2280"/>
                    <a:pt x="2026" y="2322"/>
                  </a:cubicBezTo>
                  <a:lnTo>
                    <a:pt x="939" y="2480"/>
                  </a:lnTo>
                  <a:cubicBezTo>
                    <a:pt x="906" y="2485"/>
                    <a:pt x="878" y="2509"/>
                    <a:pt x="867" y="2540"/>
                  </a:cubicBezTo>
                  <a:cubicBezTo>
                    <a:pt x="857" y="2572"/>
                    <a:pt x="866" y="2607"/>
                    <a:pt x="890" y="2631"/>
                  </a:cubicBezTo>
                  <a:lnTo>
                    <a:pt x="1677" y="3398"/>
                  </a:lnTo>
                  <a:cubicBezTo>
                    <a:pt x="1886" y="3602"/>
                    <a:pt x="1982" y="3896"/>
                    <a:pt x="1933" y="4185"/>
                  </a:cubicBezTo>
                  <a:lnTo>
                    <a:pt x="1747" y="5268"/>
                  </a:lnTo>
                  <a:cubicBezTo>
                    <a:pt x="1741" y="5301"/>
                    <a:pt x="1754" y="5334"/>
                    <a:pt x="1782" y="5354"/>
                  </a:cubicBezTo>
                  <a:cubicBezTo>
                    <a:pt x="1822" y="5383"/>
                    <a:pt x="1850" y="5374"/>
                    <a:pt x="1875" y="5361"/>
                  </a:cubicBezTo>
                  <a:lnTo>
                    <a:pt x="2847" y="4849"/>
                  </a:lnTo>
                  <a:cubicBezTo>
                    <a:pt x="2974" y="4782"/>
                    <a:pt x="3117" y="4747"/>
                    <a:pt x="3261" y="4747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027009C-17CD-4B1D-BB03-25A2DF4C5351}"/>
                </a:ext>
              </a:extLst>
            </p:cNvPr>
            <p:cNvSpPr/>
            <p:nvPr/>
          </p:nvSpPr>
          <p:spPr>
            <a:xfrm>
              <a:off x="-4572000" y="5143500"/>
              <a:ext cx="4076700" cy="4095750"/>
            </a:xfrm>
            <a:custGeom>
              <a:avLst/>
              <a:gdLst>
                <a:gd name="connsiteX0" fmla="*/ 0 w 4076700"/>
                <a:gd name="connsiteY0" fmla="*/ 1371600 h 4095750"/>
                <a:gd name="connsiteX1" fmla="*/ 1123950 w 4076700"/>
                <a:gd name="connsiteY1" fmla="*/ 1181100 h 4095750"/>
                <a:gd name="connsiteX2" fmla="*/ 2114550 w 4076700"/>
                <a:gd name="connsiteY2" fmla="*/ 0 h 4095750"/>
                <a:gd name="connsiteX3" fmla="*/ 2952750 w 4076700"/>
                <a:gd name="connsiteY3" fmla="*/ 1162050 h 4095750"/>
                <a:gd name="connsiteX4" fmla="*/ 4076700 w 4076700"/>
                <a:gd name="connsiteY4" fmla="*/ 1447800 h 4095750"/>
                <a:gd name="connsiteX5" fmla="*/ 3352800 w 4076700"/>
                <a:gd name="connsiteY5" fmla="*/ 2571750 h 4095750"/>
                <a:gd name="connsiteX6" fmla="*/ 3409950 w 4076700"/>
                <a:gd name="connsiteY6" fmla="*/ 3886200 h 4095750"/>
                <a:gd name="connsiteX7" fmla="*/ 2895600 w 4076700"/>
                <a:gd name="connsiteY7" fmla="*/ 4095750 h 4095750"/>
                <a:gd name="connsiteX8" fmla="*/ 2000250 w 4076700"/>
                <a:gd name="connsiteY8" fmla="*/ 3676650 h 4095750"/>
                <a:gd name="connsiteX9" fmla="*/ 1085850 w 4076700"/>
                <a:gd name="connsiteY9" fmla="*/ 4076700 h 4095750"/>
                <a:gd name="connsiteX10" fmla="*/ 381000 w 4076700"/>
                <a:gd name="connsiteY10" fmla="*/ 3771900 h 4095750"/>
                <a:gd name="connsiteX11" fmla="*/ 628650 w 4076700"/>
                <a:gd name="connsiteY11" fmla="*/ 2705100 h 4095750"/>
                <a:gd name="connsiteX12" fmla="*/ 114300 w 4076700"/>
                <a:gd name="connsiteY12" fmla="*/ 2114550 h 4095750"/>
                <a:gd name="connsiteX13" fmla="*/ 57150 w 4076700"/>
                <a:gd name="connsiteY13" fmla="*/ 1352550 h 4095750"/>
                <a:gd name="connsiteX14" fmla="*/ 419100 w 4076700"/>
                <a:gd name="connsiteY14" fmla="*/ 1181100 h 4095750"/>
                <a:gd name="connsiteX15" fmla="*/ 914400 w 4076700"/>
                <a:gd name="connsiteY15" fmla="*/ 1181100 h 4095750"/>
                <a:gd name="connsiteX16" fmla="*/ 1047750 w 4076700"/>
                <a:gd name="connsiteY16" fmla="*/ 1200150 h 4095750"/>
                <a:gd name="connsiteX17" fmla="*/ 2057400 w 4076700"/>
                <a:gd name="connsiteY17" fmla="*/ 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76700" h="4095750">
                  <a:moveTo>
                    <a:pt x="0" y="1371600"/>
                  </a:moveTo>
                  <a:lnTo>
                    <a:pt x="1123950" y="1181100"/>
                  </a:lnTo>
                  <a:lnTo>
                    <a:pt x="2114550" y="0"/>
                  </a:lnTo>
                  <a:lnTo>
                    <a:pt x="2952750" y="1162050"/>
                  </a:lnTo>
                  <a:lnTo>
                    <a:pt x="4076700" y="1447800"/>
                  </a:lnTo>
                  <a:lnTo>
                    <a:pt x="3352800" y="2571750"/>
                  </a:lnTo>
                  <a:lnTo>
                    <a:pt x="3409950" y="3886200"/>
                  </a:lnTo>
                  <a:lnTo>
                    <a:pt x="2895600" y="4095750"/>
                  </a:lnTo>
                  <a:lnTo>
                    <a:pt x="2000250" y="3676650"/>
                  </a:lnTo>
                  <a:lnTo>
                    <a:pt x="1085850" y="4076700"/>
                  </a:lnTo>
                  <a:lnTo>
                    <a:pt x="381000" y="3771900"/>
                  </a:lnTo>
                  <a:lnTo>
                    <a:pt x="628650" y="2705100"/>
                  </a:lnTo>
                  <a:lnTo>
                    <a:pt x="114300" y="2114550"/>
                  </a:lnTo>
                  <a:lnTo>
                    <a:pt x="57150" y="1352550"/>
                  </a:lnTo>
                  <a:lnTo>
                    <a:pt x="419100" y="1181100"/>
                  </a:lnTo>
                  <a:lnTo>
                    <a:pt x="914400" y="1181100"/>
                  </a:lnTo>
                  <a:lnTo>
                    <a:pt x="1047750" y="1200150"/>
                  </a:lnTo>
                  <a:lnTo>
                    <a:pt x="2057400" y="0"/>
                  </a:lnTo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218CB54D-CF7B-40CB-B8D9-FFCF6CD84E09}"/>
              </a:ext>
            </a:extLst>
          </p:cNvPr>
          <p:cNvSpPr/>
          <p:nvPr/>
        </p:nvSpPr>
        <p:spPr>
          <a:xfrm>
            <a:off x="372028" y="2860000"/>
            <a:ext cx="111357" cy="1113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2E600A-1335-443F-A21F-7C6CE0632582}"/>
              </a:ext>
            </a:extLst>
          </p:cNvPr>
          <p:cNvSpPr/>
          <p:nvPr/>
        </p:nvSpPr>
        <p:spPr>
          <a:xfrm>
            <a:off x="731078" y="1867243"/>
            <a:ext cx="60405" cy="604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3179F8-478B-47AC-8229-9D47449FB25C}"/>
              </a:ext>
            </a:extLst>
          </p:cNvPr>
          <p:cNvSpPr/>
          <p:nvPr/>
        </p:nvSpPr>
        <p:spPr>
          <a:xfrm>
            <a:off x="9620932" y="295880"/>
            <a:ext cx="299571" cy="29957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8027EBF-FFFB-442C-8FBF-4E364DC39678}"/>
              </a:ext>
            </a:extLst>
          </p:cNvPr>
          <p:cNvSpPr/>
          <p:nvPr/>
        </p:nvSpPr>
        <p:spPr>
          <a:xfrm>
            <a:off x="11022531" y="1717629"/>
            <a:ext cx="147746" cy="147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7784190-8277-450A-AC35-B043CE14A942}"/>
              </a:ext>
            </a:extLst>
          </p:cNvPr>
          <p:cNvGrpSpPr/>
          <p:nvPr/>
        </p:nvGrpSpPr>
        <p:grpSpPr>
          <a:xfrm>
            <a:off x="1520007" y="155157"/>
            <a:ext cx="1322295" cy="1322295"/>
            <a:chOff x="2151659" y="268871"/>
            <a:chExt cx="1322295" cy="1322295"/>
          </a:xfrm>
        </p:grpSpPr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EB2ADD98-249B-4BEB-A2B8-F05D7368AC32}"/>
                </a:ext>
              </a:extLst>
            </p:cNvPr>
            <p:cNvSpPr/>
            <p:nvPr/>
          </p:nvSpPr>
          <p:spPr>
            <a:xfrm rot="20960709">
              <a:off x="2151659" y="268871"/>
              <a:ext cx="1322295" cy="1322295"/>
            </a:xfrm>
            <a:prstGeom prst="star5">
              <a:avLst/>
            </a:prstGeom>
            <a:solidFill>
              <a:srgbClr val="FFF1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각형 50">
              <a:extLst>
                <a:ext uri="{FF2B5EF4-FFF2-40B4-BE49-F238E27FC236}">
                  <a16:creationId xmlns:a16="http://schemas.microsoft.com/office/drawing/2014/main" id="{70C6ACCC-837A-4BF8-83F4-39F0E324CABA}"/>
                </a:ext>
              </a:extLst>
            </p:cNvPr>
            <p:cNvSpPr/>
            <p:nvPr/>
          </p:nvSpPr>
          <p:spPr>
            <a:xfrm rot="10019252">
              <a:off x="2557774" y="786965"/>
              <a:ext cx="510064" cy="485775"/>
            </a:xfrm>
            <a:prstGeom prst="pentagon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B259788-BB87-4361-BA49-85C6107186FA}"/>
              </a:ext>
            </a:extLst>
          </p:cNvPr>
          <p:cNvGrpSpPr/>
          <p:nvPr/>
        </p:nvGrpSpPr>
        <p:grpSpPr>
          <a:xfrm>
            <a:off x="8785369" y="5367347"/>
            <a:ext cx="2904426" cy="1090869"/>
            <a:chOff x="8776412" y="5481116"/>
            <a:chExt cx="2904426" cy="1090869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34A03F3-E90F-48FD-B3A9-BB4D14D9188B}"/>
                </a:ext>
              </a:extLst>
            </p:cNvPr>
            <p:cNvSpPr/>
            <p:nvPr/>
          </p:nvSpPr>
          <p:spPr>
            <a:xfrm>
              <a:off x="8776412" y="5481116"/>
              <a:ext cx="2904426" cy="1090869"/>
            </a:xfrm>
            <a:prstGeom prst="roundRect">
              <a:avLst>
                <a:gd name="adj" fmla="val 50000"/>
              </a:avLst>
            </a:prstGeom>
            <a:solidFill>
              <a:srgbClr val="D2383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064D1E-3C76-449C-A16D-6B1C2E5F4363}"/>
                </a:ext>
              </a:extLst>
            </p:cNvPr>
            <p:cNvSpPr txBox="1"/>
            <p:nvPr/>
          </p:nvSpPr>
          <p:spPr>
            <a:xfrm>
              <a:off x="9133306" y="5662597"/>
              <a:ext cx="2190638" cy="78319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F100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2023182023</a:t>
              </a:r>
            </a:p>
            <a:p>
              <a:pPr algn="ctr"/>
              <a:r>
                <a:rPr lang="ko-KR" altLang="en-US" sz="2000" dirty="0">
                  <a:solidFill>
                    <a:srgbClr val="FFF100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양현서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023198-3698-48C3-B4C2-63E706E34132}"/>
              </a:ext>
            </a:extLst>
          </p:cNvPr>
          <p:cNvSpPr txBox="1"/>
          <p:nvPr/>
        </p:nvSpPr>
        <p:spPr>
          <a:xfrm>
            <a:off x="427706" y="1953976"/>
            <a:ext cx="110888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spc="600" dirty="0">
                <a:ln w="11747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chemeClr val="bg1"/>
                  </a:glow>
                </a:effectLst>
                <a:latin typeface="여기어때 잘난체 2 TTF" pitchFamily="2" charset="-127"/>
                <a:ea typeface="여기어때 잘난체 2 TTF" pitchFamily="2" charset="-127"/>
              </a:rPr>
              <a:t>2DGP </a:t>
            </a:r>
          </a:p>
          <a:p>
            <a:pPr algn="ctr"/>
            <a:r>
              <a:rPr lang="en-US" altLang="ko-KR" sz="10000" b="1" spc="600" dirty="0">
                <a:ln w="11747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chemeClr val="bg1"/>
                  </a:glow>
                </a:effectLst>
                <a:latin typeface="여기어때 잘난체 2 TTF" pitchFamily="2" charset="-127"/>
                <a:ea typeface="여기어때 잘난체 2 TTF" pitchFamily="2" charset="-127"/>
              </a:rPr>
              <a:t>1</a:t>
            </a:r>
            <a:r>
              <a:rPr lang="ko-KR" altLang="en-US" sz="10000" b="1" spc="600" dirty="0" err="1">
                <a:ln w="11747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chemeClr val="bg1"/>
                  </a:glow>
                </a:effectLst>
                <a:latin typeface="여기어때 잘난체 2 TTF" pitchFamily="2" charset="-127"/>
                <a:ea typeface="여기어때 잘난체 2 TTF" pitchFamily="2" charset="-127"/>
              </a:rPr>
              <a:t>차발표</a:t>
            </a:r>
            <a:endParaRPr lang="ko-KR" altLang="en-US" sz="10000" b="1" spc="600" dirty="0">
              <a:ln w="11747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glow>
                  <a:schemeClr val="bg1"/>
                </a:glow>
              </a:effectLst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93984A8-CEFD-428B-8A90-E4E9D889A679}"/>
              </a:ext>
            </a:extLst>
          </p:cNvPr>
          <p:cNvGrpSpPr/>
          <p:nvPr/>
        </p:nvGrpSpPr>
        <p:grpSpPr>
          <a:xfrm>
            <a:off x="10014491" y="445665"/>
            <a:ext cx="1041760" cy="985845"/>
            <a:chOff x="9950998" y="344641"/>
            <a:chExt cx="1041760" cy="98584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286F7CF-05BB-4766-A309-97078508F9EE}"/>
                </a:ext>
              </a:extLst>
            </p:cNvPr>
            <p:cNvGrpSpPr/>
            <p:nvPr/>
          </p:nvGrpSpPr>
          <p:grpSpPr>
            <a:xfrm rot="20013676">
              <a:off x="9950998" y="344641"/>
              <a:ext cx="1041760" cy="985845"/>
              <a:chOff x="-5124814" y="4814434"/>
              <a:chExt cx="4968875" cy="4702175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F2E6B121-FF79-43F9-A618-A3AC52678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124814" y="4814434"/>
                <a:ext cx="4968875" cy="4702175"/>
              </a:xfrm>
              <a:custGeom>
                <a:avLst/>
                <a:gdLst>
                  <a:gd name="T0" fmla="*/ 4689 w 6522"/>
                  <a:gd name="T1" fmla="*/ 6172 h 6172"/>
                  <a:gd name="T2" fmla="*/ 4275 w 6522"/>
                  <a:gd name="T3" fmla="*/ 6070 h 6172"/>
                  <a:gd name="T4" fmla="*/ 3302 w 6522"/>
                  <a:gd name="T5" fmla="*/ 5559 h 6172"/>
                  <a:gd name="T6" fmla="*/ 3220 w 6522"/>
                  <a:gd name="T7" fmla="*/ 5559 h 6172"/>
                  <a:gd name="T8" fmla="*/ 2247 w 6522"/>
                  <a:gd name="T9" fmla="*/ 6070 h 6172"/>
                  <a:gd name="T10" fmla="*/ 1834 w 6522"/>
                  <a:gd name="T11" fmla="*/ 6172 h 6172"/>
                  <a:gd name="T12" fmla="*/ 1311 w 6522"/>
                  <a:gd name="T13" fmla="*/ 6002 h 6172"/>
                  <a:gd name="T14" fmla="*/ 956 w 6522"/>
                  <a:gd name="T15" fmla="*/ 5133 h 6172"/>
                  <a:gd name="T16" fmla="*/ 1143 w 6522"/>
                  <a:gd name="T17" fmla="*/ 4049 h 6172"/>
                  <a:gd name="T18" fmla="*/ 1117 w 6522"/>
                  <a:gd name="T19" fmla="*/ 3971 h 6172"/>
                  <a:gd name="T20" fmla="*/ 330 w 6522"/>
                  <a:gd name="T21" fmla="*/ 3205 h 6172"/>
                  <a:gd name="T22" fmla="*/ 105 w 6522"/>
                  <a:gd name="T23" fmla="*/ 2293 h 6172"/>
                  <a:gd name="T24" fmla="*/ 823 w 6522"/>
                  <a:gd name="T25" fmla="*/ 1687 h 6172"/>
                  <a:gd name="T26" fmla="*/ 1911 w 6522"/>
                  <a:gd name="T27" fmla="*/ 1529 h 6172"/>
                  <a:gd name="T28" fmla="*/ 1977 w 6522"/>
                  <a:gd name="T29" fmla="*/ 1481 h 6172"/>
                  <a:gd name="T30" fmla="*/ 2463 w 6522"/>
                  <a:gd name="T31" fmla="*/ 496 h 6172"/>
                  <a:gd name="T32" fmla="*/ 3261 w 6522"/>
                  <a:gd name="T33" fmla="*/ 0 h 6172"/>
                  <a:gd name="T34" fmla="*/ 4059 w 6522"/>
                  <a:gd name="T35" fmla="*/ 496 h 6172"/>
                  <a:gd name="T36" fmla="*/ 4545 w 6522"/>
                  <a:gd name="T37" fmla="*/ 1481 h 6172"/>
                  <a:gd name="T38" fmla="*/ 4612 w 6522"/>
                  <a:gd name="T39" fmla="*/ 1529 h 6172"/>
                  <a:gd name="T40" fmla="*/ 5699 w 6522"/>
                  <a:gd name="T41" fmla="*/ 1687 h 6172"/>
                  <a:gd name="T42" fmla="*/ 6417 w 6522"/>
                  <a:gd name="T43" fmla="*/ 2292 h 6172"/>
                  <a:gd name="T44" fmla="*/ 6192 w 6522"/>
                  <a:gd name="T45" fmla="*/ 3205 h 6172"/>
                  <a:gd name="T46" fmla="*/ 5405 w 6522"/>
                  <a:gd name="T47" fmla="*/ 3972 h 6172"/>
                  <a:gd name="T48" fmla="*/ 5380 w 6522"/>
                  <a:gd name="T49" fmla="*/ 4050 h 6172"/>
                  <a:gd name="T50" fmla="*/ 5565 w 6522"/>
                  <a:gd name="T51" fmla="*/ 5132 h 6172"/>
                  <a:gd name="T52" fmla="*/ 5211 w 6522"/>
                  <a:gd name="T53" fmla="*/ 6002 h 6172"/>
                  <a:gd name="T54" fmla="*/ 4689 w 6522"/>
                  <a:gd name="T55" fmla="*/ 6172 h 6172"/>
                  <a:gd name="T56" fmla="*/ 3261 w 6522"/>
                  <a:gd name="T57" fmla="*/ 4747 h 6172"/>
                  <a:gd name="T58" fmla="*/ 3675 w 6522"/>
                  <a:gd name="T59" fmla="*/ 4849 h 6172"/>
                  <a:gd name="T60" fmla="*/ 4648 w 6522"/>
                  <a:gd name="T61" fmla="*/ 5361 h 6172"/>
                  <a:gd name="T62" fmla="*/ 4740 w 6522"/>
                  <a:gd name="T63" fmla="*/ 5354 h 6172"/>
                  <a:gd name="T64" fmla="*/ 4775 w 6522"/>
                  <a:gd name="T65" fmla="*/ 5268 h 6172"/>
                  <a:gd name="T66" fmla="*/ 4590 w 6522"/>
                  <a:gd name="T67" fmla="*/ 4185 h 6172"/>
                  <a:gd name="T68" fmla="*/ 4845 w 6522"/>
                  <a:gd name="T69" fmla="*/ 3398 h 6172"/>
                  <a:gd name="T70" fmla="*/ 5632 w 6522"/>
                  <a:gd name="T71" fmla="*/ 2631 h 6172"/>
                  <a:gd name="T72" fmla="*/ 5654 w 6522"/>
                  <a:gd name="T73" fmla="*/ 2540 h 6172"/>
                  <a:gd name="T74" fmla="*/ 5584 w 6522"/>
                  <a:gd name="T75" fmla="*/ 2481 h 6172"/>
                  <a:gd name="T76" fmla="*/ 4496 w 6522"/>
                  <a:gd name="T77" fmla="*/ 2322 h 6172"/>
                  <a:gd name="T78" fmla="*/ 3826 w 6522"/>
                  <a:gd name="T79" fmla="*/ 1836 h 6172"/>
                  <a:gd name="T80" fmla="*/ 3340 w 6522"/>
                  <a:gd name="T81" fmla="*/ 850 h 6172"/>
                  <a:gd name="T82" fmla="*/ 3182 w 6522"/>
                  <a:gd name="T83" fmla="*/ 850 h 6172"/>
                  <a:gd name="T84" fmla="*/ 2696 w 6522"/>
                  <a:gd name="T85" fmla="*/ 1836 h 6172"/>
                  <a:gd name="T86" fmla="*/ 2026 w 6522"/>
                  <a:gd name="T87" fmla="*/ 2322 h 6172"/>
                  <a:gd name="T88" fmla="*/ 939 w 6522"/>
                  <a:gd name="T89" fmla="*/ 2480 h 6172"/>
                  <a:gd name="T90" fmla="*/ 867 w 6522"/>
                  <a:gd name="T91" fmla="*/ 2540 h 6172"/>
                  <a:gd name="T92" fmla="*/ 890 w 6522"/>
                  <a:gd name="T93" fmla="*/ 2631 h 6172"/>
                  <a:gd name="T94" fmla="*/ 1677 w 6522"/>
                  <a:gd name="T95" fmla="*/ 3398 h 6172"/>
                  <a:gd name="T96" fmla="*/ 1933 w 6522"/>
                  <a:gd name="T97" fmla="*/ 4185 h 6172"/>
                  <a:gd name="T98" fmla="*/ 1747 w 6522"/>
                  <a:gd name="T99" fmla="*/ 5268 h 6172"/>
                  <a:gd name="T100" fmla="*/ 1782 w 6522"/>
                  <a:gd name="T101" fmla="*/ 5354 h 6172"/>
                  <a:gd name="T102" fmla="*/ 1875 w 6522"/>
                  <a:gd name="T103" fmla="*/ 5361 h 6172"/>
                  <a:gd name="T104" fmla="*/ 2847 w 6522"/>
                  <a:gd name="T105" fmla="*/ 4849 h 6172"/>
                  <a:gd name="T106" fmla="*/ 3261 w 6522"/>
                  <a:gd name="T107" fmla="*/ 4747 h 6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22" h="6172">
                    <a:moveTo>
                      <a:pt x="4689" y="6172"/>
                    </a:moveTo>
                    <a:cubicBezTo>
                      <a:pt x="4545" y="6172"/>
                      <a:pt x="4402" y="6137"/>
                      <a:pt x="4275" y="6070"/>
                    </a:cubicBezTo>
                    <a:lnTo>
                      <a:pt x="3302" y="5559"/>
                    </a:lnTo>
                    <a:cubicBezTo>
                      <a:pt x="3277" y="5545"/>
                      <a:pt x="3245" y="5545"/>
                      <a:pt x="3220" y="5559"/>
                    </a:cubicBezTo>
                    <a:lnTo>
                      <a:pt x="2247" y="6070"/>
                    </a:lnTo>
                    <a:cubicBezTo>
                      <a:pt x="2120" y="6137"/>
                      <a:pt x="1977" y="6172"/>
                      <a:pt x="1834" y="6172"/>
                    </a:cubicBezTo>
                    <a:cubicBezTo>
                      <a:pt x="1644" y="6172"/>
                      <a:pt x="1463" y="6113"/>
                      <a:pt x="1311" y="6002"/>
                    </a:cubicBezTo>
                    <a:cubicBezTo>
                      <a:pt x="1035" y="5802"/>
                      <a:pt x="899" y="5469"/>
                      <a:pt x="956" y="5133"/>
                    </a:cubicBezTo>
                    <a:lnTo>
                      <a:pt x="1143" y="4049"/>
                    </a:lnTo>
                    <a:cubicBezTo>
                      <a:pt x="1147" y="4021"/>
                      <a:pt x="1138" y="3992"/>
                      <a:pt x="1117" y="3971"/>
                    </a:cubicBezTo>
                    <a:lnTo>
                      <a:pt x="330" y="3205"/>
                    </a:lnTo>
                    <a:cubicBezTo>
                      <a:pt x="86" y="2966"/>
                      <a:pt x="0" y="2617"/>
                      <a:pt x="105" y="2293"/>
                    </a:cubicBezTo>
                    <a:cubicBezTo>
                      <a:pt x="211" y="1968"/>
                      <a:pt x="486" y="1736"/>
                      <a:pt x="823" y="1687"/>
                    </a:cubicBezTo>
                    <a:lnTo>
                      <a:pt x="1911" y="1529"/>
                    </a:lnTo>
                    <a:cubicBezTo>
                      <a:pt x="1939" y="1525"/>
                      <a:pt x="1964" y="1507"/>
                      <a:pt x="1977" y="1481"/>
                    </a:cubicBezTo>
                    <a:lnTo>
                      <a:pt x="2463" y="496"/>
                    </a:lnTo>
                    <a:cubicBezTo>
                      <a:pt x="2614" y="190"/>
                      <a:pt x="2920" y="0"/>
                      <a:pt x="3261" y="0"/>
                    </a:cubicBezTo>
                    <a:cubicBezTo>
                      <a:pt x="3602" y="0"/>
                      <a:pt x="3908" y="190"/>
                      <a:pt x="4059" y="496"/>
                    </a:cubicBezTo>
                    <a:lnTo>
                      <a:pt x="4545" y="1481"/>
                    </a:lnTo>
                    <a:cubicBezTo>
                      <a:pt x="4558" y="1507"/>
                      <a:pt x="4583" y="1525"/>
                      <a:pt x="4612" y="1529"/>
                    </a:cubicBezTo>
                    <a:lnTo>
                      <a:pt x="5699" y="1687"/>
                    </a:lnTo>
                    <a:cubicBezTo>
                      <a:pt x="6036" y="1736"/>
                      <a:pt x="6311" y="1968"/>
                      <a:pt x="6417" y="2292"/>
                    </a:cubicBezTo>
                    <a:cubicBezTo>
                      <a:pt x="6522" y="2617"/>
                      <a:pt x="6436" y="2966"/>
                      <a:pt x="6192" y="3205"/>
                    </a:cubicBezTo>
                    <a:lnTo>
                      <a:pt x="5405" y="3972"/>
                    </a:lnTo>
                    <a:cubicBezTo>
                      <a:pt x="5384" y="3992"/>
                      <a:pt x="5375" y="4021"/>
                      <a:pt x="5380" y="4050"/>
                    </a:cubicBezTo>
                    <a:lnTo>
                      <a:pt x="5565" y="5132"/>
                    </a:lnTo>
                    <a:cubicBezTo>
                      <a:pt x="5623" y="5469"/>
                      <a:pt x="5487" y="5802"/>
                      <a:pt x="5211" y="6002"/>
                    </a:cubicBezTo>
                    <a:cubicBezTo>
                      <a:pt x="5059" y="6113"/>
                      <a:pt x="4878" y="6172"/>
                      <a:pt x="4689" y="6172"/>
                    </a:cubicBezTo>
                    <a:close/>
                    <a:moveTo>
                      <a:pt x="3261" y="4747"/>
                    </a:moveTo>
                    <a:cubicBezTo>
                      <a:pt x="3405" y="4747"/>
                      <a:pt x="3548" y="4782"/>
                      <a:pt x="3675" y="4849"/>
                    </a:cubicBezTo>
                    <a:lnTo>
                      <a:pt x="4648" y="5361"/>
                    </a:lnTo>
                    <a:cubicBezTo>
                      <a:pt x="4672" y="5374"/>
                      <a:pt x="4700" y="5383"/>
                      <a:pt x="4740" y="5354"/>
                    </a:cubicBezTo>
                    <a:cubicBezTo>
                      <a:pt x="4768" y="5334"/>
                      <a:pt x="4781" y="5301"/>
                      <a:pt x="4775" y="5268"/>
                    </a:cubicBezTo>
                    <a:lnTo>
                      <a:pt x="4590" y="4185"/>
                    </a:lnTo>
                    <a:cubicBezTo>
                      <a:pt x="4540" y="3896"/>
                      <a:pt x="4636" y="3602"/>
                      <a:pt x="4845" y="3398"/>
                    </a:cubicBezTo>
                    <a:lnTo>
                      <a:pt x="5632" y="2631"/>
                    </a:lnTo>
                    <a:cubicBezTo>
                      <a:pt x="5656" y="2607"/>
                      <a:pt x="5665" y="2572"/>
                      <a:pt x="5654" y="2540"/>
                    </a:cubicBezTo>
                    <a:cubicBezTo>
                      <a:pt x="5644" y="2509"/>
                      <a:pt x="5616" y="2485"/>
                      <a:pt x="5584" y="2481"/>
                    </a:cubicBezTo>
                    <a:lnTo>
                      <a:pt x="4496" y="2322"/>
                    </a:lnTo>
                    <a:cubicBezTo>
                      <a:pt x="4206" y="2280"/>
                      <a:pt x="3956" y="2098"/>
                      <a:pt x="3826" y="1836"/>
                    </a:cubicBezTo>
                    <a:lnTo>
                      <a:pt x="3340" y="850"/>
                    </a:lnTo>
                    <a:cubicBezTo>
                      <a:pt x="3310" y="790"/>
                      <a:pt x="3212" y="790"/>
                      <a:pt x="3182" y="850"/>
                    </a:cubicBezTo>
                    <a:lnTo>
                      <a:pt x="2696" y="1836"/>
                    </a:lnTo>
                    <a:cubicBezTo>
                      <a:pt x="2566" y="2098"/>
                      <a:pt x="2316" y="2280"/>
                      <a:pt x="2026" y="2322"/>
                    </a:cubicBezTo>
                    <a:lnTo>
                      <a:pt x="939" y="2480"/>
                    </a:lnTo>
                    <a:cubicBezTo>
                      <a:pt x="906" y="2485"/>
                      <a:pt x="878" y="2509"/>
                      <a:pt x="867" y="2540"/>
                    </a:cubicBezTo>
                    <a:cubicBezTo>
                      <a:pt x="857" y="2572"/>
                      <a:pt x="866" y="2607"/>
                      <a:pt x="890" y="2631"/>
                    </a:cubicBezTo>
                    <a:lnTo>
                      <a:pt x="1677" y="3398"/>
                    </a:lnTo>
                    <a:cubicBezTo>
                      <a:pt x="1886" y="3602"/>
                      <a:pt x="1982" y="3896"/>
                      <a:pt x="1933" y="4185"/>
                    </a:cubicBezTo>
                    <a:lnTo>
                      <a:pt x="1747" y="5268"/>
                    </a:lnTo>
                    <a:cubicBezTo>
                      <a:pt x="1741" y="5301"/>
                      <a:pt x="1754" y="5334"/>
                      <a:pt x="1782" y="5354"/>
                    </a:cubicBezTo>
                    <a:cubicBezTo>
                      <a:pt x="1822" y="5383"/>
                      <a:pt x="1850" y="5374"/>
                      <a:pt x="1875" y="5361"/>
                    </a:cubicBezTo>
                    <a:lnTo>
                      <a:pt x="2847" y="4849"/>
                    </a:lnTo>
                    <a:cubicBezTo>
                      <a:pt x="2974" y="4782"/>
                      <a:pt x="3117" y="4747"/>
                      <a:pt x="3261" y="47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77F4CD0F-4C81-429D-92E6-46EDF250B572}"/>
                  </a:ext>
                </a:extLst>
              </p:cNvPr>
              <p:cNvSpPr/>
              <p:nvPr/>
            </p:nvSpPr>
            <p:spPr>
              <a:xfrm>
                <a:off x="-4572000" y="5143500"/>
                <a:ext cx="4076700" cy="4095750"/>
              </a:xfrm>
              <a:custGeom>
                <a:avLst/>
                <a:gdLst>
                  <a:gd name="connsiteX0" fmla="*/ 0 w 4076700"/>
                  <a:gd name="connsiteY0" fmla="*/ 1371600 h 4095750"/>
                  <a:gd name="connsiteX1" fmla="*/ 1123950 w 4076700"/>
                  <a:gd name="connsiteY1" fmla="*/ 1181100 h 4095750"/>
                  <a:gd name="connsiteX2" fmla="*/ 2114550 w 4076700"/>
                  <a:gd name="connsiteY2" fmla="*/ 0 h 4095750"/>
                  <a:gd name="connsiteX3" fmla="*/ 2952750 w 4076700"/>
                  <a:gd name="connsiteY3" fmla="*/ 1162050 h 4095750"/>
                  <a:gd name="connsiteX4" fmla="*/ 4076700 w 4076700"/>
                  <a:gd name="connsiteY4" fmla="*/ 1447800 h 4095750"/>
                  <a:gd name="connsiteX5" fmla="*/ 3352800 w 4076700"/>
                  <a:gd name="connsiteY5" fmla="*/ 2571750 h 4095750"/>
                  <a:gd name="connsiteX6" fmla="*/ 3409950 w 4076700"/>
                  <a:gd name="connsiteY6" fmla="*/ 3886200 h 4095750"/>
                  <a:gd name="connsiteX7" fmla="*/ 2895600 w 4076700"/>
                  <a:gd name="connsiteY7" fmla="*/ 4095750 h 4095750"/>
                  <a:gd name="connsiteX8" fmla="*/ 2000250 w 4076700"/>
                  <a:gd name="connsiteY8" fmla="*/ 3676650 h 4095750"/>
                  <a:gd name="connsiteX9" fmla="*/ 1085850 w 4076700"/>
                  <a:gd name="connsiteY9" fmla="*/ 4076700 h 4095750"/>
                  <a:gd name="connsiteX10" fmla="*/ 381000 w 4076700"/>
                  <a:gd name="connsiteY10" fmla="*/ 3771900 h 4095750"/>
                  <a:gd name="connsiteX11" fmla="*/ 628650 w 4076700"/>
                  <a:gd name="connsiteY11" fmla="*/ 2705100 h 4095750"/>
                  <a:gd name="connsiteX12" fmla="*/ 114300 w 4076700"/>
                  <a:gd name="connsiteY12" fmla="*/ 2114550 h 4095750"/>
                  <a:gd name="connsiteX13" fmla="*/ 57150 w 4076700"/>
                  <a:gd name="connsiteY13" fmla="*/ 1352550 h 4095750"/>
                  <a:gd name="connsiteX14" fmla="*/ 419100 w 4076700"/>
                  <a:gd name="connsiteY14" fmla="*/ 1181100 h 4095750"/>
                  <a:gd name="connsiteX15" fmla="*/ 914400 w 4076700"/>
                  <a:gd name="connsiteY15" fmla="*/ 1181100 h 4095750"/>
                  <a:gd name="connsiteX16" fmla="*/ 1047750 w 4076700"/>
                  <a:gd name="connsiteY16" fmla="*/ 1200150 h 4095750"/>
                  <a:gd name="connsiteX17" fmla="*/ 2057400 w 4076700"/>
                  <a:gd name="connsiteY17" fmla="*/ 0 h 40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76700" h="4095750">
                    <a:moveTo>
                      <a:pt x="0" y="1371600"/>
                    </a:moveTo>
                    <a:lnTo>
                      <a:pt x="1123950" y="1181100"/>
                    </a:lnTo>
                    <a:lnTo>
                      <a:pt x="2114550" y="0"/>
                    </a:lnTo>
                    <a:lnTo>
                      <a:pt x="2952750" y="1162050"/>
                    </a:lnTo>
                    <a:lnTo>
                      <a:pt x="4076700" y="1447800"/>
                    </a:lnTo>
                    <a:lnTo>
                      <a:pt x="3352800" y="2571750"/>
                    </a:lnTo>
                    <a:lnTo>
                      <a:pt x="3409950" y="3886200"/>
                    </a:lnTo>
                    <a:lnTo>
                      <a:pt x="2895600" y="4095750"/>
                    </a:lnTo>
                    <a:lnTo>
                      <a:pt x="2000250" y="3676650"/>
                    </a:lnTo>
                    <a:lnTo>
                      <a:pt x="1085850" y="4076700"/>
                    </a:lnTo>
                    <a:lnTo>
                      <a:pt x="381000" y="3771900"/>
                    </a:lnTo>
                    <a:lnTo>
                      <a:pt x="628650" y="2705100"/>
                    </a:lnTo>
                    <a:lnTo>
                      <a:pt x="114300" y="2114550"/>
                    </a:lnTo>
                    <a:lnTo>
                      <a:pt x="57150" y="1352550"/>
                    </a:lnTo>
                    <a:lnTo>
                      <a:pt x="419100" y="1181100"/>
                    </a:lnTo>
                    <a:lnTo>
                      <a:pt x="914400" y="1181100"/>
                    </a:lnTo>
                    <a:lnTo>
                      <a:pt x="1047750" y="1200150"/>
                    </a:lnTo>
                    <a:lnTo>
                      <a:pt x="2057400" y="0"/>
                    </a:ln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1CA47A-D9E5-410F-83DB-C2E4DF2A4F50}"/>
                </a:ext>
              </a:extLst>
            </p:cNvPr>
            <p:cNvSpPr/>
            <p:nvPr/>
          </p:nvSpPr>
          <p:spPr>
            <a:xfrm>
              <a:off x="10322093" y="687778"/>
              <a:ext cx="299571" cy="299571"/>
            </a:xfrm>
            <a:prstGeom prst="ellipse">
              <a:avLst/>
            </a:prstGeom>
            <a:solidFill>
              <a:srgbClr val="FFF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7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C62C080A-0EAB-4ED1-A1E6-ACD097B1DCFE}"/>
              </a:ext>
            </a:extLst>
          </p:cNvPr>
          <p:cNvSpPr txBox="1"/>
          <p:nvPr/>
        </p:nvSpPr>
        <p:spPr>
          <a:xfrm>
            <a:off x="0" y="1259175"/>
            <a:ext cx="122207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117475">
                  <a:solidFill>
                    <a:schemeClr val="bg1"/>
                  </a:solidFill>
                  <a:prstDash val="solid"/>
                </a:ln>
                <a:solidFill>
                  <a:srgbClr val="D23834"/>
                </a:solidFill>
                <a:effectLst>
                  <a:glow>
                    <a:schemeClr val="bg1"/>
                  </a:glow>
                  <a:outerShdw blurRad="25400" dist="50800" dir="5400000" sx="102000" sy="102000" algn="bl" rotWithShape="0">
                    <a:schemeClr val="tx1"/>
                  </a:outerShdw>
                </a:effectLst>
                <a:latin typeface="여기어때 잘난체 2 TTF" pitchFamily="2" charset="-127"/>
                <a:ea typeface="여기어때 잘난체 2 TTF" pitchFamily="2" charset="-127"/>
              </a:rPr>
              <a:t>THANK </a:t>
            </a:r>
            <a:br>
              <a:rPr lang="en-US" altLang="ko-KR" sz="13800" b="1" dirty="0">
                <a:ln w="117475">
                  <a:solidFill>
                    <a:schemeClr val="bg1"/>
                  </a:solidFill>
                  <a:prstDash val="solid"/>
                </a:ln>
                <a:solidFill>
                  <a:srgbClr val="D23834"/>
                </a:solidFill>
                <a:effectLst>
                  <a:glow>
                    <a:schemeClr val="bg1"/>
                  </a:glow>
                  <a:outerShdw blurRad="25400" dist="50800" dir="5400000" sx="102000" sy="102000" algn="bl" rotWithShape="0">
                    <a:schemeClr val="tx1"/>
                  </a:outerShdw>
                </a:effectLst>
                <a:latin typeface="여기어때 잘난체 2 TTF" pitchFamily="2" charset="-127"/>
                <a:ea typeface="여기어때 잘난체 2 TTF" pitchFamily="2" charset="-127"/>
              </a:rPr>
            </a:br>
            <a:r>
              <a:rPr lang="en-US" altLang="ko-KR" sz="13800" b="1" dirty="0">
                <a:ln w="117475">
                  <a:solidFill>
                    <a:schemeClr val="bg1"/>
                  </a:solidFill>
                  <a:prstDash val="solid"/>
                </a:ln>
                <a:solidFill>
                  <a:srgbClr val="D23834"/>
                </a:solidFill>
                <a:effectLst>
                  <a:glow>
                    <a:schemeClr val="bg1"/>
                  </a:glow>
                  <a:outerShdw blurRad="25400" dist="50800" dir="5400000" sx="102000" sy="102000" algn="bl" rotWithShape="0">
                    <a:schemeClr val="tx1"/>
                  </a:outerShdw>
                </a:effectLst>
                <a:latin typeface="여기어때 잘난체 2 TTF" pitchFamily="2" charset="-127"/>
                <a:ea typeface="여기어때 잘난체 2 TTF" pitchFamily="2" charset="-127"/>
              </a:rPr>
              <a:t>YOU</a:t>
            </a:r>
            <a:endParaRPr lang="ko-KR" altLang="en-US" sz="13800" b="1" dirty="0">
              <a:ln w="117475">
                <a:solidFill>
                  <a:schemeClr val="bg1"/>
                </a:solidFill>
                <a:prstDash val="solid"/>
              </a:ln>
              <a:solidFill>
                <a:srgbClr val="D23834"/>
              </a:solidFill>
              <a:effectLst>
                <a:glow>
                  <a:schemeClr val="bg1"/>
                </a:glow>
                <a:outerShdw blurRad="25400" dist="50800" dir="5400000" sx="102000" sy="102000" algn="bl" rotWithShape="0">
                  <a:schemeClr val="tx1"/>
                </a:outerShdw>
              </a:effectLst>
              <a:latin typeface="여기어때 잘난체 2 TTF" pitchFamily="2" charset="-127"/>
              <a:ea typeface="여기어때 잘난체 2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2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514" name="사각형: 둥근 모서리 513">
            <a:extLst>
              <a:ext uri="{FF2B5EF4-FFF2-40B4-BE49-F238E27FC236}">
                <a16:creationId xmlns:a16="http://schemas.microsoft.com/office/drawing/2014/main" id="{EF743247-3974-4AB1-B9B5-36BC7866302E}"/>
              </a:ext>
            </a:extLst>
          </p:cNvPr>
          <p:cNvSpPr/>
          <p:nvPr/>
        </p:nvSpPr>
        <p:spPr>
          <a:xfrm>
            <a:off x="3795467" y="468526"/>
            <a:ext cx="4601066" cy="987248"/>
          </a:xfrm>
          <a:prstGeom prst="roundRect">
            <a:avLst>
              <a:gd name="adj" fmla="val 50000"/>
            </a:avLst>
          </a:prstGeom>
          <a:solidFill>
            <a:srgbClr val="FFF1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23834"/>
              </a:solidFill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sp>
        <p:nvSpPr>
          <p:cNvPr id="20" name="Freeform 6">
            <a:extLst>
              <a:ext uri="{FF2B5EF4-FFF2-40B4-BE49-F238E27FC236}">
                <a16:creationId xmlns:a16="http://schemas.microsoft.com/office/drawing/2014/main" id="{C8401C46-56AC-4B31-9E74-09BA3AE3DCF3}"/>
              </a:ext>
            </a:extLst>
          </p:cNvPr>
          <p:cNvSpPr>
            <a:spLocks noEditPoints="1"/>
          </p:cNvSpPr>
          <p:nvPr/>
        </p:nvSpPr>
        <p:spPr bwMode="auto">
          <a:xfrm>
            <a:off x="2647862" y="4586458"/>
            <a:ext cx="1746878" cy="644444"/>
          </a:xfrm>
          <a:custGeom>
            <a:avLst/>
            <a:gdLst>
              <a:gd name="T0" fmla="*/ 4528 w 4920"/>
              <a:gd name="T1" fmla="*/ 402 h 1815"/>
              <a:gd name="T2" fmla="*/ 3655 w 4920"/>
              <a:gd name="T3" fmla="*/ 109 h 1815"/>
              <a:gd name="T4" fmla="*/ 2460 w 4920"/>
              <a:gd name="T5" fmla="*/ 0 h 1815"/>
              <a:gd name="T6" fmla="*/ 758 w 4920"/>
              <a:gd name="T7" fmla="*/ 242 h 1815"/>
              <a:gd name="T8" fmla="*/ 222 w 4920"/>
              <a:gd name="T9" fmla="*/ 516 h 1815"/>
              <a:gd name="T10" fmla="*/ 62 w 4920"/>
              <a:gd name="T11" fmla="*/ 694 h 1815"/>
              <a:gd name="T12" fmla="*/ 0 w 4920"/>
              <a:gd name="T13" fmla="*/ 907 h 1815"/>
              <a:gd name="T14" fmla="*/ 62 w 4920"/>
              <a:gd name="T15" fmla="*/ 1121 h 1815"/>
              <a:gd name="T16" fmla="*/ 392 w 4920"/>
              <a:gd name="T17" fmla="*/ 1413 h 1815"/>
              <a:gd name="T18" fmla="*/ 1266 w 4920"/>
              <a:gd name="T19" fmla="*/ 1706 h 1815"/>
              <a:gd name="T20" fmla="*/ 2460 w 4920"/>
              <a:gd name="T21" fmla="*/ 1815 h 1815"/>
              <a:gd name="T22" fmla="*/ 4162 w 4920"/>
              <a:gd name="T23" fmla="*/ 1572 h 1815"/>
              <a:gd name="T24" fmla="*/ 4698 w 4920"/>
              <a:gd name="T25" fmla="*/ 1299 h 1815"/>
              <a:gd name="T26" fmla="*/ 4858 w 4920"/>
              <a:gd name="T27" fmla="*/ 1121 h 1815"/>
              <a:gd name="T28" fmla="*/ 4920 w 4920"/>
              <a:gd name="T29" fmla="*/ 907 h 1815"/>
              <a:gd name="T30" fmla="*/ 4858 w 4920"/>
              <a:gd name="T31" fmla="*/ 694 h 1815"/>
              <a:gd name="T32" fmla="*/ 4528 w 4920"/>
              <a:gd name="T33" fmla="*/ 402 h 1815"/>
              <a:gd name="T34" fmla="*/ 2460 w 4920"/>
              <a:gd name="T35" fmla="*/ 197 h 1815"/>
              <a:gd name="T36" fmla="*/ 4062 w 4920"/>
              <a:gd name="T37" fmla="*/ 416 h 1815"/>
              <a:gd name="T38" fmla="*/ 3682 w 4920"/>
              <a:gd name="T39" fmla="*/ 402 h 1815"/>
              <a:gd name="T40" fmla="*/ 2426 w 4920"/>
              <a:gd name="T41" fmla="*/ 536 h 1815"/>
              <a:gd name="T42" fmla="*/ 1994 w 4920"/>
              <a:gd name="T43" fmla="*/ 213 h 1815"/>
              <a:gd name="T44" fmla="*/ 2460 w 4920"/>
              <a:gd name="T45" fmla="*/ 197 h 1815"/>
              <a:gd name="T46" fmla="*/ 822 w 4920"/>
              <a:gd name="T47" fmla="*/ 1386 h 1815"/>
              <a:gd name="T48" fmla="*/ 346 w 4920"/>
              <a:gd name="T49" fmla="*/ 1146 h 1815"/>
              <a:gd name="T50" fmla="*/ 231 w 4920"/>
              <a:gd name="T51" fmla="*/ 1020 h 1815"/>
              <a:gd name="T52" fmla="*/ 197 w 4920"/>
              <a:gd name="T53" fmla="*/ 907 h 1815"/>
              <a:gd name="T54" fmla="*/ 231 w 4920"/>
              <a:gd name="T55" fmla="*/ 795 h 1815"/>
              <a:gd name="T56" fmla="*/ 477 w 4920"/>
              <a:gd name="T57" fmla="*/ 581 h 1815"/>
              <a:gd name="T58" fmla="*/ 1510 w 4920"/>
              <a:gd name="T59" fmla="*/ 1548 h 1815"/>
              <a:gd name="T60" fmla="*/ 822 w 4920"/>
              <a:gd name="T61" fmla="*/ 1386 h 1815"/>
              <a:gd name="T62" fmla="*/ 1772 w 4920"/>
              <a:gd name="T63" fmla="*/ 1583 h 1815"/>
              <a:gd name="T64" fmla="*/ 681 w 4920"/>
              <a:gd name="T65" fmla="*/ 482 h 1815"/>
              <a:gd name="T66" fmla="*/ 1070 w 4920"/>
              <a:gd name="T67" fmla="*/ 355 h 1815"/>
              <a:gd name="T68" fmla="*/ 2336 w 4920"/>
              <a:gd name="T69" fmla="*/ 1617 h 1815"/>
              <a:gd name="T70" fmla="*/ 1772 w 4920"/>
              <a:gd name="T71" fmla="*/ 1583 h 1815"/>
              <a:gd name="T72" fmla="*/ 2562 w 4920"/>
              <a:gd name="T73" fmla="*/ 1617 h 1815"/>
              <a:gd name="T74" fmla="*/ 1336 w 4920"/>
              <a:gd name="T75" fmla="*/ 296 h 1815"/>
              <a:gd name="T76" fmla="*/ 1676 w 4920"/>
              <a:gd name="T77" fmla="*/ 243 h 1815"/>
              <a:gd name="T78" fmla="*/ 3057 w 4920"/>
              <a:gd name="T79" fmla="*/ 1591 h 1815"/>
              <a:gd name="T80" fmla="*/ 2562 w 4920"/>
              <a:gd name="T81" fmla="*/ 1617 h 1815"/>
              <a:gd name="T82" fmla="*/ 4432 w 4920"/>
              <a:gd name="T83" fmla="*/ 1241 h 1815"/>
              <a:gd name="T84" fmla="*/ 3617 w 4920"/>
              <a:gd name="T85" fmla="*/ 1513 h 1815"/>
              <a:gd name="T86" fmla="*/ 3267 w 4920"/>
              <a:gd name="T87" fmla="*/ 1568 h 1815"/>
              <a:gd name="T88" fmla="*/ 3015 w 4920"/>
              <a:gd name="T89" fmla="*/ 1164 h 1815"/>
              <a:gd name="T90" fmla="*/ 3844 w 4920"/>
              <a:gd name="T91" fmla="*/ 1115 h 1815"/>
              <a:gd name="T92" fmla="*/ 4551 w 4920"/>
              <a:gd name="T93" fmla="*/ 1164 h 1815"/>
              <a:gd name="T94" fmla="*/ 4432 w 4920"/>
              <a:gd name="T95" fmla="*/ 1241 h 1815"/>
              <a:gd name="T96" fmla="*/ 4705 w 4920"/>
              <a:gd name="T97" fmla="*/ 990 h 1815"/>
              <a:gd name="T98" fmla="*/ 3844 w 4920"/>
              <a:gd name="T99" fmla="*/ 918 h 1815"/>
              <a:gd name="T100" fmla="*/ 2873 w 4920"/>
              <a:gd name="T101" fmla="*/ 983 h 1815"/>
              <a:gd name="T102" fmla="*/ 2608 w 4920"/>
              <a:gd name="T103" fmla="*/ 700 h 1815"/>
              <a:gd name="T104" fmla="*/ 3682 w 4920"/>
              <a:gd name="T105" fmla="*/ 599 h 1815"/>
              <a:gd name="T106" fmla="*/ 4602 w 4920"/>
              <a:gd name="T107" fmla="*/ 693 h 1815"/>
              <a:gd name="T108" fmla="*/ 4689 w 4920"/>
              <a:gd name="T109" fmla="*/ 795 h 1815"/>
              <a:gd name="T110" fmla="*/ 4723 w 4920"/>
              <a:gd name="T111" fmla="*/ 907 h 1815"/>
              <a:gd name="T112" fmla="*/ 4705 w 4920"/>
              <a:gd name="T113" fmla="*/ 990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20" h="1815">
                <a:moveTo>
                  <a:pt x="4528" y="402"/>
                </a:moveTo>
                <a:cubicBezTo>
                  <a:pt x="4307" y="278"/>
                  <a:pt x="4008" y="179"/>
                  <a:pt x="3655" y="109"/>
                </a:cubicBezTo>
                <a:cubicBezTo>
                  <a:pt x="3301" y="39"/>
                  <a:pt x="2894" y="0"/>
                  <a:pt x="2460" y="0"/>
                </a:cubicBezTo>
                <a:cubicBezTo>
                  <a:pt x="1799" y="0"/>
                  <a:pt x="1200" y="91"/>
                  <a:pt x="758" y="242"/>
                </a:cubicBezTo>
                <a:cubicBezTo>
                  <a:pt x="537" y="318"/>
                  <a:pt x="355" y="408"/>
                  <a:pt x="222" y="516"/>
                </a:cubicBezTo>
                <a:cubicBezTo>
                  <a:pt x="156" y="570"/>
                  <a:pt x="101" y="628"/>
                  <a:pt x="62" y="694"/>
                </a:cubicBezTo>
                <a:cubicBezTo>
                  <a:pt x="23" y="759"/>
                  <a:pt x="0" y="832"/>
                  <a:pt x="0" y="907"/>
                </a:cubicBezTo>
                <a:cubicBezTo>
                  <a:pt x="0" y="983"/>
                  <a:pt x="23" y="1056"/>
                  <a:pt x="62" y="1121"/>
                </a:cubicBezTo>
                <a:cubicBezTo>
                  <a:pt x="131" y="1235"/>
                  <a:pt x="245" y="1329"/>
                  <a:pt x="392" y="1413"/>
                </a:cubicBezTo>
                <a:cubicBezTo>
                  <a:pt x="613" y="1537"/>
                  <a:pt x="912" y="1636"/>
                  <a:pt x="1266" y="1706"/>
                </a:cubicBezTo>
                <a:cubicBezTo>
                  <a:pt x="1619" y="1775"/>
                  <a:pt x="2026" y="1815"/>
                  <a:pt x="2460" y="1815"/>
                </a:cubicBezTo>
                <a:cubicBezTo>
                  <a:pt x="3122" y="1815"/>
                  <a:pt x="3720" y="1724"/>
                  <a:pt x="4162" y="1572"/>
                </a:cubicBezTo>
                <a:cubicBezTo>
                  <a:pt x="4383" y="1497"/>
                  <a:pt x="4565" y="1406"/>
                  <a:pt x="4698" y="1299"/>
                </a:cubicBezTo>
                <a:cubicBezTo>
                  <a:pt x="4765" y="1245"/>
                  <a:pt x="4819" y="1186"/>
                  <a:pt x="4858" y="1121"/>
                </a:cubicBezTo>
                <a:cubicBezTo>
                  <a:pt x="4897" y="1056"/>
                  <a:pt x="4920" y="983"/>
                  <a:pt x="4920" y="907"/>
                </a:cubicBezTo>
                <a:cubicBezTo>
                  <a:pt x="4920" y="832"/>
                  <a:pt x="4897" y="759"/>
                  <a:pt x="4858" y="694"/>
                </a:cubicBezTo>
                <a:cubicBezTo>
                  <a:pt x="4789" y="580"/>
                  <a:pt x="4675" y="485"/>
                  <a:pt x="4528" y="402"/>
                </a:cubicBezTo>
                <a:close/>
                <a:moveTo>
                  <a:pt x="2460" y="197"/>
                </a:moveTo>
                <a:cubicBezTo>
                  <a:pt x="3085" y="196"/>
                  <a:pt x="3651" y="281"/>
                  <a:pt x="4062" y="416"/>
                </a:cubicBezTo>
                <a:cubicBezTo>
                  <a:pt x="3932" y="407"/>
                  <a:pt x="3805" y="402"/>
                  <a:pt x="3682" y="402"/>
                </a:cubicBezTo>
                <a:cubicBezTo>
                  <a:pt x="3084" y="402"/>
                  <a:pt x="2588" y="501"/>
                  <a:pt x="2426" y="536"/>
                </a:cubicBezTo>
                <a:cubicBezTo>
                  <a:pt x="2275" y="408"/>
                  <a:pt x="2127" y="302"/>
                  <a:pt x="1994" y="213"/>
                </a:cubicBezTo>
                <a:cubicBezTo>
                  <a:pt x="2144" y="202"/>
                  <a:pt x="2300" y="197"/>
                  <a:pt x="2460" y="197"/>
                </a:cubicBezTo>
                <a:close/>
                <a:moveTo>
                  <a:pt x="822" y="1386"/>
                </a:moveTo>
                <a:cubicBezTo>
                  <a:pt x="616" y="1316"/>
                  <a:pt x="452" y="1232"/>
                  <a:pt x="346" y="1146"/>
                </a:cubicBezTo>
                <a:cubicBezTo>
                  <a:pt x="293" y="1103"/>
                  <a:pt x="255" y="1060"/>
                  <a:pt x="231" y="1020"/>
                </a:cubicBezTo>
                <a:cubicBezTo>
                  <a:pt x="207" y="980"/>
                  <a:pt x="197" y="944"/>
                  <a:pt x="197" y="907"/>
                </a:cubicBezTo>
                <a:cubicBezTo>
                  <a:pt x="197" y="871"/>
                  <a:pt x="207" y="835"/>
                  <a:pt x="231" y="795"/>
                </a:cubicBezTo>
                <a:cubicBezTo>
                  <a:pt x="271" y="727"/>
                  <a:pt x="354" y="651"/>
                  <a:pt x="477" y="581"/>
                </a:cubicBezTo>
                <a:cubicBezTo>
                  <a:pt x="779" y="781"/>
                  <a:pt x="1182" y="1102"/>
                  <a:pt x="1510" y="1548"/>
                </a:cubicBezTo>
                <a:cubicBezTo>
                  <a:pt x="1251" y="1509"/>
                  <a:pt x="1017" y="1453"/>
                  <a:pt x="822" y="1386"/>
                </a:cubicBezTo>
                <a:close/>
                <a:moveTo>
                  <a:pt x="1772" y="1583"/>
                </a:moveTo>
                <a:cubicBezTo>
                  <a:pt x="1442" y="1080"/>
                  <a:pt x="1018" y="717"/>
                  <a:pt x="681" y="482"/>
                </a:cubicBezTo>
                <a:cubicBezTo>
                  <a:pt x="795" y="435"/>
                  <a:pt x="925" y="392"/>
                  <a:pt x="1070" y="355"/>
                </a:cubicBezTo>
                <a:cubicBezTo>
                  <a:pt x="1429" y="583"/>
                  <a:pt x="1967" y="1001"/>
                  <a:pt x="2336" y="1617"/>
                </a:cubicBezTo>
                <a:cubicBezTo>
                  <a:pt x="2140" y="1613"/>
                  <a:pt x="1952" y="1601"/>
                  <a:pt x="1772" y="1583"/>
                </a:cubicBezTo>
                <a:close/>
                <a:moveTo>
                  <a:pt x="2562" y="1617"/>
                </a:moveTo>
                <a:cubicBezTo>
                  <a:pt x="2219" y="997"/>
                  <a:pt x="1720" y="563"/>
                  <a:pt x="1336" y="296"/>
                </a:cubicBezTo>
                <a:cubicBezTo>
                  <a:pt x="1444" y="275"/>
                  <a:pt x="1558" y="258"/>
                  <a:pt x="1676" y="243"/>
                </a:cubicBezTo>
                <a:cubicBezTo>
                  <a:pt x="2053" y="473"/>
                  <a:pt x="2667" y="891"/>
                  <a:pt x="3057" y="1591"/>
                </a:cubicBezTo>
                <a:cubicBezTo>
                  <a:pt x="2898" y="1606"/>
                  <a:pt x="2733" y="1614"/>
                  <a:pt x="2562" y="1617"/>
                </a:cubicBezTo>
                <a:close/>
                <a:moveTo>
                  <a:pt x="4432" y="1241"/>
                </a:moveTo>
                <a:cubicBezTo>
                  <a:pt x="4238" y="1350"/>
                  <a:pt x="3955" y="1446"/>
                  <a:pt x="3617" y="1513"/>
                </a:cubicBezTo>
                <a:cubicBezTo>
                  <a:pt x="3506" y="1534"/>
                  <a:pt x="3389" y="1553"/>
                  <a:pt x="3267" y="1568"/>
                </a:cubicBezTo>
                <a:cubicBezTo>
                  <a:pt x="3191" y="1422"/>
                  <a:pt x="3106" y="1288"/>
                  <a:pt x="3015" y="1164"/>
                </a:cubicBezTo>
                <a:cubicBezTo>
                  <a:pt x="3183" y="1144"/>
                  <a:pt x="3494" y="1115"/>
                  <a:pt x="3844" y="1115"/>
                </a:cubicBezTo>
                <a:cubicBezTo>
                  <a:pt x="4073" y="1115"/>
                  <a:pt x="4318" y="1129"/>
                  <a:pt x="4551" y="1164"/>
                </a:cubicBezTo>
                <a:cubicBezTo>
                  <a:pt x="4516" y="1190"/>
                  <a:pt x="4477" y="1216"/>
                  <a:pt x="4432" y="1241"/>
                </a:cubicBezTo>
                <a:close/>
                <a:moveTo>
                  <a:pt x="4705" y="990"/>
                </a:moveTo>
                <a:cubicBezTo>
                  <a:pt x="4421" y="936"/>
                  <a:pt x="4120" y="918"/>
                  <a:pt x="3844" y="918"/>
                </a:cubicBezTo>
                <a:cubicBezTo>
                  <a:pt x="3368" y="918"/>
                  <a:pt x="2967" y="970"/>
                  <a:pt x="2873" y="983"/>
                </a:cubicBezTo>
                <a:cubicBezTo>
                  <a:pt x="2787" y="881"/>
                  <a:pt x="2698" y="787"/>
                  <a:pt x="2608" y="700"/>
                </a:cubicBezTo>
                <a:cubicBezTo>
                  <a:pt x="2830" y="659"/>
                  <a:pt x="3227" y="599"/>
                  <a:pt x="3682" y="599"/>
                </a:cubicBezTo>
                <a:cubicBezTo>
                  <a:pt x="3976" y="599"/>
                  <a:pt x="4293" y="624"/>
                  <a:pt x="4602" y="693"/>
                </a:cubicBezTo>
                <a:cubicBezTo>
                  <a:pt x="4641" y="728"/>
                  <a:pt x="4670" y="762"/>
                  <a:pt x="4689" y="795"/>
                </a:cubicBezTo>
                <a:cubicBezTo>
                  <a:pt x="4713" y="835"/>
                  <a:pt x="4723" y="871"/>
                  <a:pt x="4723" y="907"/>
                </a:cubicBezTo>
                <a:cubicBezTo>
                  <a:pt x="4723" y="934"/>
                  <a:pt x="4718" y="961"/>
                  <a:pt x="4705" y="99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2A777CFB-2691-4642-9875-1BFBA309B4A8}"/>
              </a:ext>
            </a:extLst>
          </p:cNvPr>
          <p:cNvGrpSpPr/>
          <p:nvPr/>
        </p:nvGrpSpPr>
        <p:grpSpPr>
          <a:xfrm>
            <a:off x="2720957" y="2493442"/>
            <a:ext cx="1600688" cy="1706697"/>
            <a:chOff x="2912047" y="2435225"/>
            <a:chExt cx="1600688" cy="1706697"/>
          </a:xfrm>
        </p:grpSpPr>
        <p:grpSp>
          <p:nvGrpSpPr>
            <p:cNvPr id="391" name="그룹 390">
              <a:extLst>
                <a:ext uri="{FF2B5EF4-FFF2-40B4-BE49-F238E27FC236}">
                  <a16:creationId xmlns:a16="http://schemas.microsoft.com/office/drawing/2014/main" id="{258064D7-A049-48CE-8177-2FAF346D66D3}"/>
                </a:ext>
              </a:extLst>
            </p:cNvPr>
            <p:cNvGrpSpPr/>
            <p:nvPr/>
          </p:nvGrpSpPr>
          <p:grpSpPr>
            <a:xfrm>
              <a:off x="2912047" y="2435225"/>
              <a:ext cx="386672" cy="1664289"/>
              <a:chOff x="2912047" y="2435225"/>
              <a:chExt cx="386672" cy="1664289"/>
            </a:xfrm>
          </p:grpSpPr>
          <p:sp>
            <p:nvSpPr>
              <p:cNvPr id="366" name="막힌 원호 365">
                <a:extLst>
                  <a:ext uri="{FF2B5EF4-FFF2-40B4-BE49-F238E27FC236}">
                    <a16:creationId xmlns:a16="http://schemas.microsoft.com/office/drawing/2014/main" id="{9A279403-D526-4E7A-B77F-64B6CEFBF59E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71" name="막힌 원호 370">
                <a:extLst>
                  <a:ext uri="{FF2B5EF4-FFF2-40B4-BE49-F238E27FC236}">
                    <a16:creationId xmlns:a16="http://schemas.microsoft.com/office/drawing/2014/main" id="{0AF5EBFD-AF4F-40CD-8A1B-E35F08BA580B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76" name="막힌 원호 375">
                <a:extLst>
                  <a:ext uri="{FF2B5EF4-FFF2-40B4-BE49-F238E27FC236}">
                    <a16:creationId xmlns:a16="http://schemas.microsoft.com/office/drawing/2014/main" id="{04ACAA6D-909A-4E32-BC2F-8601A3D9EB5C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77" name="막힌 원호 376">
                <a:extLst>
                  <a:ext uri="{FF2B5EF4-FFF2-40B4-BE49-F238E27FC236}">
                    <a16:creationId xmlns:a16="http://schemas.microsoft.com/office/drawing/2014/main" id="{298DCB6A-32F6-4483-A47C-C2D660C725D8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392" name="그룹 391">
              <a:extLst>
                <a:ext uri="{FF2B5EF4-FFF2-40B4-BE49-F238E27FC236}">
                  <a16:creationId xmlns:a16="http://schemas.microsoft.com/office/drawing/2014/main" id="{D84E11ED-2646-4E92-AF5E-0B441FAF0E09}"/>
                </a:ext>
              </a:extLst>
            </p:cNvPr>
            <p:cNvGrpSpPr/>
            <p:nvPr/>
          </p:nvGrpSpPr>
          <p:grpSpPr>
            <a:xfrm>
              <a:off x="3114383" y="2442293"/>
              <a:ext cx="386672" cy="1664289"/>
              <a:chOff x="2912047" y="2435225"/>
              <a:chExt cx="386672" cy="1664289"/>
            </a:xfrm>
          </p:grpSpPr>
          <p:sp>
            <p:nvSpPr>
              <p:cNvPr id="393" name="막힌 원호 392">
                <a:extLst>
                  <a:ext uri="{FF2B5EF4-FFF2-40B4-BE49-F238E27FC236}">
                    <a16:creationId xmlns:a16="http://schemas.microsoft.com/office/drawing/2014/main" id="{0C82320E-B596-4F4F-A196-62F058DEB2F6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94" name="막힌 원호 393">
                <a:extLst>
                  <a:ext uri="{FF2B5EF4-FFF2-40B4-BE49-F238E27FC236}">
                    <a16:creationId xmlns:a16="http://schemas.microsoft.com/office/drawing/2014/main" id="{B7382D95-BB83-41F2-930A-4EC370E16319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95" name="막힌 원호 394">
                <a:extLst>
                  <a:ext uri="{FF2B5EF4-FFF2-40B4-BE49-F238E27FC236}">
                    <a16:creationId xmlns:a16="http://schemas.microsoft.com/office/drawing/2014/main" id="{8018ACAD-1854-4346-9B5F-AAF09F55AD48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96" name="막힌 원호 395">
                <a:extLst>
                  <a:ext uri="{FF2B5EF4-FFF2-40B4-BE49-F238E27FC236}">
                    <a16:creationId xmlns:a16="http://schemas.microsoft.com/office/drawing/2014/main" id="{F88B799F-FE38-4A26-918A-54FBC86D6715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C66EAE5B-A4B0-4656-BCF7-CBD4B3C6DFE1}"/>
                </a:ext>
              </a:extLst>
            </p:cNvPr>
            <p:cNvGrpSpPr/>
            <p:nvPr/>
          </p:nvGrpSpPr>
          <p:grpSpPr>
            <a:xfrm>
              <a:off x="3316719" y="2449361"/>
              <a:ext cx="386672" cy="1664289"/>
              <a:chOff x="2912047" y="2435225"/>
              <a:chExt cx="386672" cy="1664289"/>
            </a:xfrm>
          </p:grpSpPr>
          <p:sp>
            <p:nvSpPr>
              <p:cNvPr id="398" name="막힌 원호 397">
                <a:extLst>
                  <a:ext uri="{FF2B5EF4-FFF2-40B4-BE49-F238E27FC236}">
                    <a16:creationId xmlns:a16="http://schemas.microsoft.com/office/drawing/2014/main" id="{1B12291A-BBDA-4C3D-ADB6-5A0E50DE6BFA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399" name="막힌 원호 398">
                <a:extLst>
                  <a:ext uri="{FF2B5EF4-FFF2-40B4-BE49-F238E27FC236}">
                    <a16:creationId xmlns:a16="http://schemas.microsoft.com/office/drawing/2014/main" id="{26AF542E-DF09-49E7-B6C8-3D264224CE5F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0" name="막힌 원호 399">
                <a:extLst>
                  <a:ext uri="{FF2B5EF4-FFF2-40B4-BE49-F238E27FC236}">
                    <a16:creationId xmlns:a16="http://schemas.microsoft.com/office/drawing/2014/main" id="{E168DA80-F7D4-443D-9609-5C7E53D10F65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1" name="막힌 원호 400">
                <a:extLst>
                  <a:ext uri="{FF2B5EF4-FFF2-40B4-BE49-F238E27FC236}">
                    <a16:creationId xmlns:a16="http://schemas.microsoft.com/office/drawing/2014/main" id="{C3C14673-1087-4ACB-B5F8-E0BFE4C6BCC2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29646870-9302-458A-9FC3-6E020ECAD70A}"/>
                </a:ext>
              </a:extLst>
            </p:cNvPr>
            <p:cNvGrpSpPr/>
            <p:nvPr/>
          </p:nvGrpSpPr>
          <p:grpSpPr>
            <a:xfrm>
              <a:off x="3519055" y="2456429"/>
              <a:ext cx="386672" cy="1664289"/>
              <a:chOff x="2912047" y="2435225"/>
              <a:chExt cx="386672" cy="1664289"/>
            </a:xfrm>
          </p:grpSpPr>
          <p:sp>
            <p:nvSpPr>
              <p:cNvPr id="403" name="막힌 원호 402">
                <a:extLst>
                  <a:ext uri="{FF2B5EF4-FFF2-40B4-BE49-F238E27FC236}">
                    <a16:creationId xmlns:a16="http://schemas.microsoft.com/office/drawing/2014/main" id="{BE93F054-8EC9-4284-B525-69DE12B70E70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4" name="막힌 원호 403">
                <a:extLst>
                  <a:ext uri="{FF2B5EF4-FFF2-40B4-BE49-F238E27FC236}">
                    <a16:creationId xmlns:a16="http://schemas.microsoft.com/office/drawing/2014/main" id="{F0F1A4F8-41C1-4A20-AEFD-E1311AFD2B37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5" name="막힌 원호 404">
                <a:extLst>
                  <a:ext uri="{FF2B5EF4-FFF2-40B4-BE49-F238E27FC236}">
                    <a16:creationId xmlns:a16="http://schemas.microsoft.com/office/drawing/2014/main" id="{AD8EC189-C24C-4B5D-B591-451AEB476220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6" name="막힌 원호 405">
                <a:extLst>
                  <a:ext uri="{FF2B5EF4-FFF2-40B4-BE49-F238E27FC236}">
                    <a16:creationId xmlns:a16="http://schemas.microsoft.com/office/drawing/2014/main" id="{D31E6245-5388-406C-A5A1-C6A267F1DF68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69AC46A5-B85D-4014-AE7A-9B238DFDBCB5}"/>
                </a:ext>
              </a:extLst>
            </p:cNvPr>
            <p:cNvGrpSpPr/>
            <p:nvPr/>
          </p:nvGrpSpPr>
          <p:grpSpPr>
            <a:xfrm>
              <a:off x="3721391" y="2463497"/>
              <a:ext cx="386672" cy="1664289"/>
              <a:chOff x="2912047" y="2435225"/>
              <a:chExt cx="386672" cy="1664289"/>
            </a:xfrm>
          </p:grpSpPr>
          <p:sp>
            <p:nvSpPr>
              <p:cNvPr id="408" name="막힌 원호 407">
                <a:extLst>
                  <a:ext uri="{FF2B5EF4-FFF2-40B4-BE49-F238E27FC236}">
                    <a16:creationId xmlns:a16="http://schemas.microsoft.com/office/drawing/2014/main" id="{D30164BE-1FEB-4933-BC40-416F49897497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09" name="막힌 원호 408">
                <a:extLst>
                  <a:ext uri="{FF2B5EF4-FFF2-40B4-BE49-F238E27FC236}">
                    <a16:creationId xmlns:a16="http://schemas.microsoft.com/office/drawing/2014/main" id="{5ABE84CD-2C40-4AFE-947D-B741231BA5D0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0" name="막힌 원호 409">
                <a:extLst>
                  <a:ext uri="{FF2B5EF4-FFF2-40B4-BE49-F238E27FC236}">
                    <a16:creationId xmlns:a16="http://schemas.microsoft.com/office/drawing/2014/main" id="{9B90D663-CEE2-4D2F-A6EC-60B0C2A008E1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1" name="막힌 원호 410">
                <a:extLst>
                  <a:ext uri="{FF2B5EF4-FFF2-40B4-BE49-F238E27FC236}">
                    <a16:creationId xmlns:a16="http://schemas.microsoft.com/office/drawing/2014/main" id="{7DF18EEF-8ECB-4CC0-AE75-029B2444CF53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076CD549-B878-4076-81A4-A94662EF762E}"/>
                </a:ext>
              </a:extLst>
            </p:cNvPr>
            <p:cNvGrpSpPr/>
            <p:nvPr/>
          </p:nvGrpSpPr>
          <p:grpSpPr>
            <a:xfrm>
              <a:off x="3923727" y="2470565"/>
              <a:ext cx="386672" cy="1664289"/>
              <a:chOff x="2912047" y="2435225"/>
              <a:chExt cx="386672" cy="1664289"/>
            </a:xfrm>
          </p:grpSpPr>
          <p:sp>
            <p:nvSpPr>
              <p:cNvPr id="413" name="막힌 원호 412">
                <a:extLst>
                  <a:ext uri="{FF2B5EF4-FFF2-40B4-BE49-F238E27FC236}">
                    <a16:creationId xmlns:a16="http://schemas.microsoft.com/office/drawing/2014/main" id="{0666C90D-6703-4CED-9D34-D4417A92E215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4" name="막힌 원호 413">
                <a:extLst>
                  <a:ext uri="{FF2B5EF4-FFF2-40B4-BE49-F238E27FC236}">
                    <a16:creationId xmlns:a16="http://schemas.microsoft.com/office/drawing/2014/main" id="{3641387D-FDFA-45E0-A77D-8CFF3366D5D0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5" name="막힌 원호 414">
                <a:extLst>
                  <a:ext uri="{FF2B5EF4-FFF2-40B4-BE49-F238E27FC236}">
                    <a16:creationId xmlns:a16="http://schemas.microsoft.com/office/drawing/2014/main" id="{FEEFB30F-728D-48F3-AC4F-2D6897026874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6" name="막힌 원호 415">
                <a:extLst>
                  <a:ext uri="{FF2B5EF4-FFF2-40B4-BE49-F238E27FC236}">
                    <a16:creationId xmlns:a16="http://schemas.microsoft.com/office/drawing/2014/main" id="{1EFA3525-FA47-4130-94A1-5646E8CCF37D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69E06F64-FD2B-4A96-8997-3149E38CB77D}"/>
                </a:ext>
              </a:extLst>
            </p:cNvPr>
            <p:cNvGrpSpPr/>
            <p:nvPr/>
          </p:nvGrpSpPr>
          <p:grpSpPr>
            <a:xfrm>
              <a:off x="4126063" y="2477633"/>
              <a:ext cx="386672" cy="1664289"/>
              <a:chOff x="2912047" y="2435225"/>
              <a:chExt cx="386672" cy="1664289"/>
            </a:xfrm>
          </p:grpSpPr>
          <p:sp>
            <p:nvSpPr>
              <p:cNvPr id="418" name="막힌 원호 417">
                <a:extLst>
                  <a:ext uri="{FF2B5EF4-FFF2-40B4-BE49-F238E27FC236}">
                    <a16:creationId xmlns:a16="http://schemas.microsoft.com/office/drawing/2014/main" id="{45197825-75C6-46C7-A9E6-C6FDBC1AF00F}"/>
                  </a:ext>
                </a:extLst>
              </p:cNvPr>
              <p:cNvSpPr/>
              <p:nvPr/>
            </p:nvSpPr>
            <p:spPr>
              <a:xfrm rot="5400000">
                <a:off x="2881169" y="246610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19" name="막힌 원호 418">
                <a:extLst>
                  <a:ext uri="{FF2B5EF4-FFF2-40B4-BE49-F238E27FC236}">
                    <a16:creationId xmlns:a16="http://schemas.microsoft.com/office/drawing/2014/main" id="{87693F62-9962-4AEF-ADEF-30F2B747D400}"/>
                  </a:ext>
                </a:extLst>
              </p:cNvPr>
              <p:cNvSpPr/>
              <p:nvPr/>
            </p:nvSpPr>
            <p:spPr>
              <a:xfrm rot="16200000">
                <a:off x="2891304" y="2878463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20" name="막힌 원호 419">
                <a:extLst>
                  <a:ext uri="{FF2B5EF4-FFF2-40B4-BE49-F238E27FC236}">
                    <a16:creationId xmlns:a16="http://schemas.microsoft.com/office/drawing/2014/main" id="{DD438ACA-6587-41AC-A9C5-6EA096EEE720}"/>
                  </a:ext>
                </a:extLst>
              </p:cNvPr>
              <p:cNvSpPr/>
              <p:nvPr/>
            </p:nvSpPr>
            <p:spPr>
              <a:xfrm rot="16200000">
                <a:off x="2891304" y="369209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  <p:sp>
            <p:nvSpPr>
              <p:cNvPr id="421" name="막힌 원호 420">
                <a:extLst>
                  <a:ext uri="{FF2B5EF4-FFF2-40B4-BE49-F238E27FC236}">
                    <a16:creationId xmlns:a16="http://schemas.microsoft.com/office/drawing/2014/main" id="{D306EF45-E577-4833-9738-F6A67F8FE5A6}"/>
                  </a:ext>
                </a:extLst>
              </p:cNvPr>
              <p:cNvSpPr/>
              <p:nvPr/>
            </p:nvSpPr>
            <p:spPr>
              <a:xfrm rot="5400000">
                <a:off x="2881169" y="3286089"/>
                <a:ext cx="438293" cy="376537"/>
              </a:xfrm>
              <a:prstGeom prst="blockArc">
                <a:avLst>
                  <a:gd name="adj1" fmla="val 10800000"/>
                  <a:gd name="adj2" fmla="val 58480"/>
                  <a:gd name="adj3" fmla="val 892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여기어때 잘난체 2 TTF" pitchFamily="2" charset="-127"/>
                  <a:ea typeface="여기어때 잘난체 2 TTF" pitchFamily="2" charset="-127"/>
                </a:endParaRPr>
              </a:p>
            </p:txBody>
          </p:sp>
        </p:grpSp>
      </p:grpSp>
      <p:sp>
        <p:nvSpPr>
          <p:cNvPr id="423" name="TextBox 422">
            <a:extLst>
              <a:ext uri="{FF2B5EF4-FFF2-40B4-BE49-F238E27FC236}">
                <a16:creationId xmlns:a16="http://schemas.microsoft.com/office/drawing/2014/main" id="{FA4D71A6-AA64-4977-989A-90077AB3C087}"/>
              </a:ext>
            </a:extLst>
          </p:cNvPr>
          <p:cNvSpPr txBox="1"/>
          <p:nvPr/>
        </p:nvSpPr>
        <p:spPr>
          <a:xfrm>
            <a:off x="4035940" y="633001"/>
            <a:ext cx="414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여기어때 잘난체 2 TTF" pitchFamily="2" charset="-127"/>
                <a:ea typeface="여기어때 잘난체 2 TTF" pitchFamily="2" charset="-127"/>
              </a:rPr>
              <a:t>목차</a:t>
            </a:r>
          </a:p>
        </p:txBody>
      </p: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DCAEEE-3A4A-46F7-9C14-7106ACFE2314}"/>
              </a:ext>
            </a:extLst>
          </p:cNvPr>
          <p:cNvGrpSpPr/>
          <p:nvPr/>
        </p:nvGrpSpPr>
        <p:grpSpPr>
          <a:xfrm rot="10800000">
            <a:off x="1782652" y="2221360"/>
            <a:ext cx="3477299" cy="370874"/>
            <a:chOff x="1803401" y="1582178"/>
            <a:chExt cx="4378325" cy="817563"/>
          </a:xfrm>
          <a:solidFill>
            <a:schemeClr val="bg1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A613FB6-40DE-4418-83F4-C23DEE9A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401" y="1582178"/>
              <a:ext cx="4378325" cy="322263"/>
            </a:xfrm>
            <a:custGeom>
              <a:avLst/>
              <a:gdLst>
                <a:gd name="T0" fmla="*/ 0 w 5746"/>
                <a:gd name="T1" fmla="*/ 423 h 423"/>
                <a:gd name="T2" fmla="*/ 5746 w 5746"/>
                <a:gd name="T3" fmla="*/ 423 h 423"/>
                <a:gd name="T4" fmla="*/ 5746 w 5746"/>
                <a:gd name="T5" fmla="*/ 0 h 423"/>
                <a:gd name="T6" fmla="*/ 0 w 5746"/>
                <a:gd name="T7" fmla="*/ 130 h 423"/>
                <a:gd name="T8" fmla="*/ 0 w 5746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6" h="423">
                  <a:moveTo>
                    <a:pt x="0" y="423"/>
                  </a:moveTo>
                  <a:lnTo>
                    <a:pt x="5746" y="423"/>
                  </a:lnTo>
                  <a:lnTo>
                    <a:pt x="5746" y="0"/>
                  </a:lnTo>
                  <a:lnTo>
                    <a:pt x="0" y="130"/>
                  </a:lnTo>
                  <a:lnTo>
                    <a:pt x="0" y="4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D5C1BB2-9612-4135-B863-57FB2DEA9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401" y="2077478"/>
              <a:ext cx="4378325" cy="322263"/>
            </a:xfrm>
            <a:custGeom>
              <a:avLst/>
              <a:gdLst>
                <a:gd name="T0" fmla="*/ 0 w 5746"/>
                <a:gd name="T1" fmla="*/ 293 h 423"/>
                <a:gd name="T2" fmla="*/ 5746 w 5746"/>
                <a:gd name="T3" fmla="*/ 423 h 423"/>
                <a:gd name="T4" fmla="*/ 5746 w 5746"/>
                <a:gd name="T5" fmla="*/ 0 h 423"/>
                <a:gd name="T6" fmla="*/ 0 w 5746"/>
                <a:gd name="T7" fmla="*/ 0 h 423"/>
                <a:gd name="T8" fmla="*/ 0 w 5746"/>
                <a:gd name="T9" fmla="*/ 29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6" h="423">
                  <a:moveTo>
                    <a:pt x="0" y="293"/>
                  </a:moveTo>
                  <a:lnTo>
                    <a:pt x="5746" y="423"/>
                  </a:lnTo>
                  <a:lnTo>
                    <a:pt x="5746" y="0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2A5E971B-E213-4D09-B5E2-75F1A46EF2DE}"/>
              </a:ext>
            </a:extLst>
          </p:cNvPr>
          <p:cNvSpPr>
            <a:spLocks noEditPoints="1"/>
          </p:cNvSpPr>
          <p:nvPr/>
        </p:nvSpPr>
        <p:spPr bwMode="auto">
          <a:xfrm>
            <a:off x="2407769" y="4329919"/>
            <a:ext cx="2227065" cy="1809768"/>
          </a:xfrm>
          <a:custGeom>
            <a:avLst/>
            <a:gdLst>
              <a:gd name="T0" fmla="*/ 6191 w 6270"/>
              <a:gd name="T1" fmla="*/ 1023 h 5094"/>
              <a:gd name="T2" fmla="*/ 5764 w 6270"/>
              <a:gd name="T3" fmla="*/ 590 h 5094"/>
              <a:gd name="T4" fmla="*/ 4650 w 6270"/>
              <a:gd name="T5" fmla="*/ 159 h 5094"/>
              <a:gd name="T6" fmla="*/ 3135 w 6270"/>
              <a:gd name="T7" fmla="*/ 0 h 5094"/>
              <a:gd name="T8" fmla="*/ 974 w 6270"/>
              <a:gd name="T9" fmla="*/ 354 h 5094"/>
              <a:gd name="T10" fmla="*/ 286 w 6270"/>
              <a:gd name="T11" fmla="*/ 759 h 5094"/>
              <a:gd name="T12" fmla="*/ 79 w 6270"/>
              <a:gd name="T13" fmla="*/ 1023 h 5094"/>
              <a:gd name="T14" fmla="*/ 1 w 6270"/>
              <a:gd name="T15" fmla="*/ 1334 h 5094"/>
              <a:gd name="T16" fmla="*/ 1 w 6270"/>
              <a:gd name="T17" fmla="*/ 1498 h 5094"/>
              <a:gd name="T18" fmla="*/ 7 w 6270"/>
              <a:gd name="T19" fmla="*/ 1498 h 5094"/>
              <a:gd name="T20" fmla="*/ 92 w 6270"/>
              <a:gd name="T21" fmla="*/ 2066 h 5094"/>
              <a:gd name="T22" fmla="*/ 678 w 6270"/>
              <a:gd name="T23" fmla="*/ 3446 h 5094"/>
              <a:gd name="T24" fmla="*/ 1938 w 6270"/>
              <a:gd name="T25" fmla="*/ 4540 h 5094"/>
              <a:gd name="T26" fmla="*/ 1938 w 6270"/>
              <a:gd name="T27" fmla="*/ 4840 h 5094"/>
              <a:gd name="T28" fmla="*/ 2023 w 6270"/>
              <a:gd name="T29" fmla="*/ 4886 h 5094"/>
              <a:gd name="T30" fmla="*/ 3135 w 6270"/>
              <a:gd name="T31" fmla="*/ 5094 h 5094"/>
              <a:gd name="T32" fmla="*/ 4247 w 6270"/>
              <a:gd name="T33" fmla="*/ 4886 h 5094"/>
              <a:gd name="T34" fmla="*/ 4333 w 6270"/>
              <a:gd name="T35" fmla="*/ 4840 h 5094"/>
              <a:gd name="T36" fmla="*/ 4333 w 6270"/>
              <a:gd name="T37" fmla="*/ 4539 h 5094"/>
              <a:gd name="T38" fmla="*/ 5237 w 6270"/>
              <a:gd name="T39" fmla="*/ 3887 h 5094"/>
              <a:gd name="T40" fmla="*/ 6052 w 6270"/>
              <a:gd name="T41" fmla="*/ 2511 h 5094"/>
              <a:gd name="T42" fmla="*/ 6269 w 6270"/>
              <a:gd name="T43" fmla="*/ 1334 h 5094"/>
              <a:gd name="T44" fmla="*/ 6191 w 6270"/>
              <a:gd name="T45" fmla="*/ 1023 h 5094"/>
              <a:gd name="T46" fmla="*/ 5859 w 6270"/>
              <a:gd name="T47" fmla="*/ 1993 h 5094"/>
              <a:gd name="T48" fmla="*/ 5320 w 6270"/>
              <a:gd name="T49" fmla="*/ 3262 h 5094"/>
              <a:gd name="T50" fmla="*/ 4104 w 6270"/>
              <a:gd name="T51" fmla="*/ 4283 h 5094"/>
              <a:gd name="T52" fmla="*/ 4005 w 6270"/>
              <a:gd name="T53" fmla="*/ 4326 h 5094"/>
              <a:gd name="T54" fmla="*/ 4005 w 6270"/>
              <a:gd name="T55" fmla="*/ 4634 h 5094"/>
              <a:gd name="T56" fmla="*/ 3135 w 6270"/>
              <a:gd name="T57" fmla="*/ 4766 h 5094"/>
              <a:gd name="T58" fmla="*/ 2403 w 6270"/>
              <a:gd name="T59" fmla="*/ 4678 h 5094"/>
              <a:gd name="T60" fmla="*/ 2266 w 6270"/>
              <a:gd name="T61" fmla="*/ 4634 h 5094"/>
              <a:gd name="T62" fmla="*/ 2266 w 6270"/>
              <a:gd name="T63" fmla="*/ 4326 h 5094"/>
              <a:gd name="T64" fmla="*/ 2166 w 6270"/>
              <a:gd name="T65" fmla="*/ 4283 h 5094"/>
              <a:gd name="T66" fmla="*/ 1270 w 6270"/>
              <a:gd name="T67" fmla="*/ 3660 h 5094"/>
              <a:gd name="T68" fmla="*/ 528 w 6270"/>
              <a:gd name="T69" fmla="*/ 2405 h 5094"/>
              <a:gd name="T70" fmla="*/ 329 w 6270"/>
              <a:gd name="T71" fmla="*/ 1334 h 5094"/>
              <a:gd name="T72" fmla="*/ 329 w 6270"/>
              <a:gd name="T73" fmla="*/ 1330 h 5094"/>
              <a:gd name="T74" fmla="*/ 371 w 6270"/>
              <a:gd name="T75" fmla="*/ 1174 h 5094"/>
              <a:gd name="T76" fmla="*/ 684 w 6270"/>
              <a:gd name="T77" fmla="*/ 865 h 5094"/>
              <a:gd name="T78" fmla="*/ 1693 w 6270"/>
              <a:gd name="T79" fmla="*/ 479 h 5094"/>
              <a:gd name="T80" fmla="*/ 3135 w 6270"/>
              <a:gd name="T81" fmla="*/ 328 h 5094"/>
              <a:gd name="T82" fmla="*/ 5175 w 6270"/>
              <a:gd name="T83" fmla="*/ 659 h 5094"/>
              <a:gd name="T84" fmla="*/ 5760 w 6270"/>
              <a:gd name="T85" fmla="*/ 999 h 5094"/>
              <a:gd name="T86" fmla="*/ 5899 w 6270"/>
              <a:gd name="T87" fmla="*/ 1174 h 5094"/>
              <a:gd name="T88" fmla="*/ 5941 w 6270"/>
              <a:gd name="T89" fmla="*/ 1334 h 5094"/>
              <a:gd name="T90" fmla="*/ 5859 w 6270"/>
              <a:gd name="T91" fmla="*/ 1993 h 5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70" h="5094">
                <a:moveTo>
                  <a:pt x="6191" y="1023"/>
                </a:moveTo>
                <a:cubicBezTo>
                  <a:pt x="6102" y="854"/>
                  <a:pt x="5954" y="713"/>
                  <a:pt x="5764" y="590"/>
                </a:cubicBezTo>
                <a:cubicBezTo>
                  <a:pt x="5480" y="406"/>
                  <a:pt x="5099" y="261"/>
                  <a:pt x="4650" y="159"/>
                </a:cubicBezTo>
                <a:cubicBezTo>
                  <a:pt x="4201" y="57"/>
                  <a:pt x="3685" y="0"/>
                  <a:pt x="3135" y="0"/>
                </a:cubicBezTo>
                <a:cubicBezTo>
                  <a:pt x="2297" y="0"/>
                  <a:pt x="1538" y="133"/>
                  <a:pt x="974" y="354"/>
                </a:cubicBezTo>
                <a:cubicBezTo>
                  <a:pt x="693" y="466"/>
                  <a:pt x="459" y="599"/>
                  <a:pt x="286" y="759"/>
                </a:cubicBezTo>
                <a:cubicBezTo>
                  <a:pt x="200" y="839"/>
                  <a:pt x="130" y="926"/>
                  <a:pt x="79" y="1023"/>
                </a:cubicBezTo>
                <a:cubicBezTo>
                  <a:pt x="29" y="1119"/>
                  <a:pt x="0" y="1225"/>
                  <a:pt x="1" y="1334"/>
                </a:cubicBezTo>
                <a:lnTo>
                  <a:pt x="1" y="1498"/>
                </a:lnTo>
                <a:lnTo>
                  <a:pt x="7" y="1498"/>
                </a:lnTo>
                <a:cubicBezTo>
                  <a:pt x="18" y="1663"/>
                  <a:pt x="44" y="1856"/>
                  <a:pt x="92" y="2066"/>
                </a:cubicBezTo>
                <a:cubicBezTo>
                  <a:pt x="188" y="2492"/>
                  <a:pt x="369" y="2987"/>
                  <a:pt x="678" y="3446"/>
                </a:cubicBezTo>
                <a:cubicBezTo>
                  <a:pt x="971" y="3878"/>
                  <a:pt x="1380" y="4277"/>
                  <a:pt x="1938" y="4540"/>
                </a:cubicBezTo>
                <a:lnTo>
                  <a:pt x="1938" y="4840"/>
                </a:lnTo>
                <a:lnTo>
                  <a:pt x="2023" y="4886"/>
                </a:lnTo>
                <a:cubicBezTo>
                  <a:pt x="2043" y="4897"/>
                  <a:pt x="2416" y="5094"/>
                  <a:pt x="3135" y="5094"/>
                </a:cubicBezTo>
                <a:cubicBezTo>
                  <a:pt x="3854" y="5094"/>
                  <a:pt x="4228" y="4897"/>
                  <a:pt x="4247" y="4886"/>
                </a:cubicBezTo>
                <a:lnTo>
                  <a:pt x="4333" y="4840"/>
                </a:lnTo>
                <a:lnTo>
                  <a:pt x="4333" y="4539"/>
                </a:lnTo>
                <a:cubicBezTo>
                  <a:pt x="4693" y="4369"/>
                  <a:pt x="4993" y="4143"/>
                  <a:pt x="5237" y="3887"/>
                </a:cubicBezTo>
                <a:cubicBezTo>
                  <a:pt x="5638" y="3467"/>
                  <a:pt x="5895" y="2971"/>
                  <a:pt x="6052" y="2511"/>
                </a:cubicBezTo>
                <a:cubicBezTo>
                  <a:pt x="6210" y="2050"/>
                  <a:pt x="6269" y="1626"/>
                  <a:pt x="6269" y="1334"/>
                </a:cubicBezTo>
                <a:cubicBezTo>
                  <a:pt x="6270" y="1225"/>
                  <a:pt x="6241" y="1119"/>
                  <a:pt x="6191" y="1023"/>
                </a:cubicBezTo>
                <a:close/>
                <a:moveTo>
                  <a:pt x="5859" y="1993"/>
                </a:moveTo>
                <a:cubicBezTo>
                  <a:pt x="5770" y="2387"/>
                  <a:pt x="5601" y="2846"/>
                  <a:pt x="5320" y="3262"/>
                </a:cubicBezTo>
                <a:cubicBezTo>
                  <a:pt x="5038" y="3678"/>
                  <a:pt x="4647" y="4050"/>
                  <a:pt x="4104" y="4283"/>
                </a:cubicBezTo>
                <a:lnTo>
                  <a:pt x="4005" y="4326"/>
                </a:lnTo>
                <a:lnTo>
                  <a:pt x="4005" y="4634"/>
                </a:lnTo>
                <a:cubicBezTo>
                  <a:pt x="3871" y="4684"/>
                  <a:pt x="3583" y="4766"/>
                  <a:pt x="3135" y="4766"/>
                </a:cubicBezTo>
                <a:cubicBezTo>
                  <a:pt x="2806" y="4766"/>
                  <a:pt x="2562" y="4721"/>
                  <a:pt x="2403" y="4678"/>
                </a:cubicBezTo>
                <a:cubicBezTo>
                  <a:pt x="2346" y="4662"/>
                  <a:pt x="2301" y="4647"/>
                  <a:pt x="2266" y="4634"/>
                </a:cubicBezTo>
                <a:lnTo>
                  <a:pt x="2266" y="4326"/>
                </a:lnTo>
                <a:lnTo>
                  <a:pt x="2166" y="4283"/>
                </a:lnTo>
                <a:cubicBezTo>
                  <a:pt x="1804" y="4128"/>
                  <a:pt x="1510" y="3911"/>
                  <a:pt x="1270" y="3660"/>
                </a:cubicBezTo>
                <a:cubicBezTo>
                  <a:pt x="910" y="3284"/>
                  <a:pt x="674" y="2830"/>
                  <a:pt x="528" y="2405"/>
                </a:cubicBezTo>
                <a:cubicBezTo>
                  <a:pt x="382" y="1980"/>
                  <a:pt x="329" y="1582"/>
                  <a:pt x="329" y="1334"/>
                </a:cubicBezTo>
                <a:lnTo>
                  <a:pt x="329" y="1330"/>
                </a:lnTo>
                <a:cubicBezTo>
                  <a:pt x="330" y="1279"/>
                  <a:pt x="342" y="1229"/>
                  <a:pt x="371" y="1174"/>
                </a:cubicBezTo>
                <a:cubicBezTo>
                  <a:pt x="421" y="1076"/>
                  <a:pt x="526" y="967"/>
                  <a:pt x="684" y="865"/>
                </a:cubicBezTo>
                <a:cubicBezTo>
                  <a:pt x="920" y="711"/>
                  <a:pt x="1271" y="574"/>
                  <a:pt x="1693" y="479"/>
                </a:cubicBezTo>
                <a:cubicBezTo>
                  <a:pt x="2115" y="383"/>
                  <a:pt x="2608" y="328"/>
                  <a:pt x="3135" y="328"/>
                </a:cubicBezTo>
                <a:cubicBezTo>
                  <a:pt x="3937" y="328"/>
                  <a:pt x="4664" y="457"/>
                  <a:pt x="5175" y="659"/>
                </a:cubicBezTo>
                <a:cubicBezTo>
                  <a:pt x="5431" y="760"/>
                  <a:pt x="5632" y="879"/>
                  <a:pt x="5760" y="999"/>
                </a:cubicBezTo>
                <a:cubicBezTo>
                  <a:pt x="5824" y="1059"/>
                  <a:pt x="5870" y="1118"/>
                  <a:pt x="5899" y="1174"/>
                </a:cubicBezTo>
                <a:cubicBezTo>
                  <a:pt x="5928" y="1230"/>
                  <a:pt x="5941" y="1282"/>
                  <a:pt x="5941" y="1334"/>
                </a:cubicBezTo>
                <a:cubicBezTo>
                  <a:pt x="5941" y="1499"/>
                  <a:pt x="5918" y="1732"/>
                  <a:pt x="5859" y="199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16A36998-18F8-46FB-A207-F36FDBC35921}"/>
              </a:ext>
            </a:extLst>
          </p:cNvPr>
          <p:cNvSpPr txBox="1"/>
          <p:nvPr/>
        </p:nvSpPr>
        <p:spPr>
          <a:xfrm>
            <a:off x="6807486" y="2301902"/>
            <a:ext cx="386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게임 컨셉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4DE5258B-61FC-42E9-BE41-608F2F0A718F}"/>
              </a:ext>
            </a:extLst>
          </p:cNvPr>
          <p:cNvSpPr txBox="1"/>
          <p:nvPr/>
        </p:nvSpPr>
        <p:spPr>
          <a:xfrm>
            <a:off x="6805014" y="3794129"/>
            <a:ext cx="4089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게임 진행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F2597F46-A66F-47F4-ACAF-354A80CD67AE}"/>
              </a:ext>
            </a:extLst>
          </p:cNvPr>
          <p:cNvSpPr txBox="1"/>
          <p:nvPr/>
        </p:nvSpPr>
        <p:spPr>
          <a:xfrm>
            <a:off x="6807486" y="5350463"/>
            <a:ext cx="366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232669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컨셉</a:t>
              </a:r>
              <a:endParaRPr lang="ko-KR" altLang="en-US" sz="2000" dirty="0">
                <a:solidFill>
                  <a:srgbClr val="F2E600"/>
                </a:solidFill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297FAFA-CA86-4171-81BD-2A41CD0F2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85" y="1914990"/>
            <a:ext cx="3878737" cy="3878737"/>
          </a:xfrm>
          <a:prstGeom prst="rect">
            <a:avLst/>
          </a:prstGeom>
          <a:solidFill>
            <a:schemeClr val="bg1"/>
          </a:solidFill>
          <a:ln w="57150">
            <a:solidFill>
              <a:srgbClr val="F2E600"/>
            </a:solidFill>
          </a:ln>
        </p:spPr>
      </p:pic>
      <p:sp>
        <p:nvSpPr>
          <p:cNvPr id="194" name="사각형: 잘린 한쪽 모서리 193">
            <a:extLst>
              <a:ext uri="{FF2B5EF4-FFF2-40B4-BE49-F238E27FC236}">
                <a16:creationId xmlns:a16="http://schemas.microsoft.com/office/drawing/2014/main" id="{6C589F4F-0A43-41EC-BA17-11A92EA47E45}"/>
              </a:ext>
            </a:extLst>
          </p:cNvPr>
          <p:cNvSpPr/>
          <p:nvPr/>
        </p:nvSpPr>
        <p:spPr>
          <a:xfrm>
            <a:off x="6466715" y="1836526"/>
            <a:ext cx="4059601" cy="655832"/>
          </a:xfrm>
          <a:prstGeom prst="snip1Rect">
            <a:avLst>
              <a:gd name="adj" fmla="val 50000"/>
            </a:avLst>
          </a:prstGeom>
          <a:solidFill>
            <a:srgbClr val="FFF100"/>
          </a:solidFill>
          <a:ln w="38100"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여기어때 잘난체 2 TTF" pitchFamily="2" charset="-127"/>
                <a:ea typeface="여기어때 잘난체 2 TTF" pitchFamily="2" charset="-127"/>
              </a:rPr>
              <a:t>슈의 라면가게 모작</a:t>
            </a:r>
          </a:p>
        </p:txBody>
      </p:sp>
      <p:sp>
        <p:nvSpPr>
          <p:cNvPr id="195" name="사각형: 잘린 한쪽 모서리 194">
            <a:extLst>
              <a:ext uri="{FF2B5EF4-FFF2-40B4-BE49-F238E27FC236}">
                <a16:creationId xmlns:a16="http://schemas.microsoft.com/office/drawing/2014/main" id="{5C270743-CDAC-4312-A2D8-0B404CF210EC}"/>
              </a:ext>
            </a:extLst>
          </p:cNvPr>
          <p:cNvSpPr/>
          <p:nvPr/>
        </p:nvSpPr>
        <p:spPr>
          <a:xfrm rot="10800000">
            <a:off x="6466714" y="2492357"/>
            <a:ext cx="4059601" cy="3379833"/>
          </a:xfrm>
          <a:prstGeom prst="snip1Rect">
            <a:avLst>
              <a:gd name="adj" fmla="val 14357"/>
            </a:avLst>
          </a:prstGeom>
          <a:solidFill>
            <a:schemeClr val="bg1"/>
          </a:solidFill>
          <a:ln w="38100"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3A852-0FB7-4D62-BDED-7B19D541B42B}"/>
              </a:ext>
            </a:extLst>
          </p:cNvPr>
          <p:cNvSpPr txBox="1"/>
          <p:nvPr/>
        </p:nvSpPr>
        <p:spPr>
          <a:xfrm>
            <a:off x="6679923" y="2684179"/>
            <a:ext cx="3860743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플레이어가 라면 가게의 주인이 되어 손님들에게 라면을 만들어 제공하는 </a:t>
            </a:r>
            <a:r>
              <a:rPr lang="ko-KR" altLang="en-US" sz="2000" dirty="0">
                <a:highlight>
                  <a:srgbClr val="FFFF00"/>
                </a:highlight>
                <a:latin typeface="여기어때 잘난체 2 TTF" pitchFamily="2" charset="-127"/>
                <a:ea typeface="여기어때 잘난체 2 TTF" pitchFamily="2" charset="-127"/>
              </a:rPr>
              <a:t>시뮬레이션 게임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으로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손님이 원하는 라면을 빠르게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만들어 제공하는 것이 게임의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목표이다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. 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일정 금액 이상을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판매하면 게임에서 승리한다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.</a:t>
            </a:r>
            <a:endParaRPr lang="ko-KR" altLang="en-US" sz="2000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pic>
        <p:nvPicPr>
          <p:cNvPr id="1028" name="Picture 4" descr="슈의 라면가게 게임하기 (슈의 라면집 슈게임)">
            <a:extLst>
              <a:ext uri="{FF2B5EF4-FFF2-40B4-BE49-F238E27FC236}">
                <a16:creationId xmlns:a16="http://schemas.microsoft.com/office/drawing/2014/main" id="{3AF6CFB4-CE8F-54BE-5E86-C52FDBA0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39" y="2141112"/>
            <a:ext cx="3377628" cy="34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3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컨셉</a:t>
              </a:r>
              <a:endParaRPr lang="ko-KR" altLang="en-US" sz="2000" dirty="0">
                <a:solidFill>
                  <a:srgbClr val="F2E600"/>
                </a:solidFill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6C64E3-6F8C-A301-B100-68036C7747A8}"/>
              </a:ext>
            </a:extLst>
          </p:cNvPr>
          <p:cNvSpPr txBox="1"/>
          <p:nvPr/>
        </p:nvSpPr>
        <p:spPr>
          <a:xfrm>
            <a:off x="3384055" y="2942989"/>
            <a:ext cx="3120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우리엄마</a:t>
            </a:r>
            <a:r>
              <a:rPr lang="ko-KR" altLang="en-US" sz="5400" b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endParaRPr lang="en-US" altLang="ko-KR" sz="5400" b="1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ko-KR" altLang="en-US" sz="5400" b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라면가게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F0B9D-A318-2029-2E26-C3028C636784}"/>
              </a:ext>
            </a:extLst>
          </p:cNvPr>
          <p:cNvSpPr txBox="1"/>
          <p:nvPr/>
        </p:nvSpPr>
        <p:spPr>
          <a:xfrm>
            <a:off x="3294579" y="2888063"/>
            <a:ext cx="3120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우리엄마</a:t>
            </a:r>
            <a:r>
              <a:rPr lang="ko-KR" altLang="en-US" sz="5400" b="1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endParaRPr lang="en-US" altLang="ko-KR" sz="5400" b="1" dirty="0">
              <a:solidFill>
                <a:schemeClr val="bg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ko-KR" altLang="en-US" sz="5400" b="1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라면가게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A83A4-0C28-8324-177F-B70C618844FF}"/>
              </a:ext>
            </a:extLst>
          </p:cNvPr>
          <p:cNvSpPr txBox="1"/>
          <p:nvPr/>
        </p:nvSpPr>
        <p:spPr>
          <a:xfrm>
            <a:off x="328590" y="5636910"/>
            <a:ext cx="11662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플레이어가 용돈을 벌기 위해 </a:t>
            </a:r>
            <a:endParaRPr lang="en-US" altLang="ko-KR" sz="2400" dirty="0">
              <a:solidFill>
                <a:schemeClr val="bg1"/>
              </a:solidFill>
              <a:latin typeface="여기어때 잘난체 2 TTF" pitchFamily="2" charset="-127"/>
              <a:ea typeface="여기어때 잘난체 2 TTF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엄마의 라면가게에서 아르바이트를 하는 컨셉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28E590-C87A-2D47-EE3B-408E5EEE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948" y="1395875"/>
            <a:ext cx="6721298" cy="3766040"/>
          </a:xfrm>
          <a:prstGeom prst="rect">
            <a:avLst/>
          </a:prstGeom>
          <a:ln w="57150">
            <a:solidFill>
              <a:srgbClr val="FFF100"/>
            </a:solidFill>
          </a:ln>
        </p:spPr>
      </p:pic>
    </p:spTree>
    <p:extLst>
      <p:ext uri="{BB962C8B-B14F-4D97-AF65-F5344CB8AC3E}">
        <p14:creationId xmlns:p14="http://schemas.microsoft.com/office/powerpoint/2010/main" val="413663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진행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8C9C16-2052-B25F-FF70-FB8A66DD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88" y="2067263"/>
            <a:ext cx="4673235" cy="2736000"/>
          </a:xfrm>
          <a:prstGeom prst="rect">
            <a:avLst/>
          </a:prstGeom>
          <a:ln w="57150">
            <a:solidFill>
              <a:srgbClr val="F2E6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0F9476-7B18-0871-48C2-2133ACA8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78" y="2039966"/>
            <a:ext cx="4757091" cy="2791389"/>
          </a:xfrm>
          <a:prstGeom prst="rect">
            <a:avLst/>
          </a:prstGeom>
          <a:ln w="57150">
            <a:solidFill>
              <a:srgbClr val="F2E6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018B7C-4F36-9996-224A-061148F443E0}"/>
              </a:ext>
            </a:extLst>
          </p:cNvPr>
          <p:cNvSpPr txBox="1"/>
          <p:nvPr/>
        </p:nvSpPr>
        <p:spPr>
          <a:xfrm>
            <a:off x="2394400" y="5180053"/>
            <a:ext cx="294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시작 화면 예시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50A59-8B5A-3F56-07FD-743E86DC437D}"/>
              </a:ext>
            </a:extLst>
          </p:cNvPr>
          <p:cNvSpPr txBox="1"/>
          <p:nvPr/>
        </p:nvSpPr>
        <p:spPr>
          <a:xfrm>
            <a:off x="7308301" y="5192043"/>
            <a:ext cx="2944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게임 설명서 예시</a:t>
            </a:r>
            <a:endParaRPr lang="ko-KR" altLang="en-US" sz="2800" dirty="0">
              <a:solidFill>
                <a:schemeClr val="bg1"/>
              </a:solidFill>
              <a:latin typeface="여기어때 잘난체 2 TTF" pitchFamily="2" charset="-127"/>
              <a:ea typeface="여기어때 잘난체 2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07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진행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A9D01D-4546-4F3F-8558-B154190C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94" y="2067263"/>
            <a:ext cx="4984792" cy="2917208"/>
          </a:xfrm>
          <a:prstGeom prst="rect">
            <a:avLst/>
          </a:prstGeom>
          <a:ln w="57150">
            <a:solidFill>
              <a:srgbClr val="F2E6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D09AD-1417-186B-6982-93AAD0B78C82}"/>
              </a:ext>
            </a:extLst>
          </p:cNvPr>
          <p:cNvSpPr txBox="1"/>
          <p:nvPr/>
        </p:nvSpPr>
        <p:spPr>
          <a:xfrm>
            <a:off x="2905537" y="5326106"/>
            <a:ext cx="1881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 2 TTF" pitchFamily="2" charset="-127"/>
                <a:ea typeface="여기어때 잘난체 2 TTF" pitchFamily="2" charset="-127"/>
              </a:rPr>
              <a:t>게임 화면</a:t>
            </a:r>
          </a:p>
        </p:txBody>
      </p:sp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54425FF3-64BF-BB0C-C7D2-ADC1BE348F70}"/>
              </a:ext>
            </a:extLst>
          </p:cNvPr>
          <p:cNvSpPr/>
          <p:nvPr/>
        </p:nvSpPr>
        <p:spPr>
          <a:xfrm>
            <a:off x="6448378" y="1497178"/>
            <a:ext cx="4389427" cy="655832"/>
          </a:xfrm>
          <a:prstGeom prst="snip1Rect">
            <a:avLst>
              <a:gd name="adj" fmla="val 50000"/>
            </a:avLst>
          </a:prstGeom>
          <a:solidFill>
            <a:srgbClr val="FFF100"/>
          </a:solidFill>
          <a:ln w="38100"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여기어때 잘난체 2 TTF" pitchFamily="2" charset="-127"/>
                <a:ea typeface="여기어때 잘난체 2 TTF" pitchFamily="2" charset="-127"/>
              </a:rPr>
              <a:t>게임 방법</a:t>
            </a: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5536DD06-5035-5661-D338-D553965AC498}"/>
              </a:ext>
            </a:extLst>
          </p:cNvPr>
          <p:cNvSpPr/>
          <p:nvPr/>
        </p:nvSpPr>
        <p:spPr>
          <a:xfrm rot="10800000">
            <a:off x="6448379" y="2153008"/>
            <a:ext cx="4389424" cy="3379833"/>
          </a:xfrm>
          <a:prstGeom prst="snip1Rect">
            <a:avLst>
              <a:gd name="adj" fmla="val 14357"/>
            </a:avLst>
          </a:prstGeom>
          <a:solidFill>
            <a:schemeClr val="bg1"/>
          </a:solidFill>
          <a:ln w="38100">
            <a:solidFill>
              <a:srgbClr val="FFF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9463D-608B-49E8-9872-92CFB13E7242}"/>
              </a:ext>
            </a:extLst>
          </p:cNvPr>
          <p:cNvSpPr txBox="1"/>
          <p:nvPr/>
        </p:nvSpPr>
        <p:spPr>
          <a:xfrm>
            <a:off x="6511357" y="2403326"/>
            <a:ext cx="4450808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게임이 시작되면 손님이 주문을 한다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ex ) 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계란은 </a:t>
            </a:r>
            <a:r>
              <a:rPr lang="ko-KR" altLang="en-US" sz="2000" dirty="0" err="1">
                <a:latin typeface="여기어때 잘난체 2 TTF" pitchFamily="2" charset="-127"/>
                <a:ea typeface="여기어때 잘난체 2 TTF" pitchFamily="2" charset="-127"/>
              </a:rPr>
              <a:t>넣지말고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 파만 넣어주세요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~ , 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파랑 계란 </a:t>
            </a:r>
            <a:r>
              <a:rPr lang="ko-KR" altLang="en-US" sz="2000" dirty="0" err="1">
                <a:latin typeface="여기어때 잘난체 2 TTF" pitchFamily="2" charset="-127"/>
                <a:ea typeface="여기어때 잘난체 2 TTF" pitchFamily="2" charset="-127"/>
              </a:rPr>
              <a:t>빼주세요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 등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손님에 따라 요구사항이 다름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000" dirty="0">
                <a:highlight>
                  <a:srgbClr val="FFFF00"/>
                </a:highlight>
                <a:latin typeface="여기어때 잘난체 2 TTF" pitchFamily="2" charset="-127"/>
                <a:ea typeface="여기어때 잘난체 2 TTF" pitchFamily="2" charset="-127"/>
              </a:rPr>
              <a:t>마우스로 재료를 선택 </a:t>
            </a: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후 냄비를 클릭하면 냄비에 재료가 채워지고 끓기 </a:t>
            </a:r>
            <a:endParaRPr lang="en-US" altLang="ko-KR" sz="2000" dirty="0">
              <a:latin typeface="여기어때 잘난체 2 TTF" pitchFamily="2" charset="-127"/>
              <a:ea typeface="여기어때 잘난체 2 TTF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여기어때 잘난체 2 TTF" pitchFamily="2" charset="-127"/>
                <a:ea typeface="여기어때 잘난체 2 TTF" pitchFamily="2" charset="-127"/>
              </a:rPr>
              <a:t>시작한다</a:t>
            </a:r>
            <a:r>
              <a:rPr lang="en-US" altLang="ko-KR" sz="2000" dirty="0">
                <a:latin typeface="여기어때 잘난체 2 TTF" pitchFamily="2" charset="-127"/>
                <a:ea typeface="여기어때 잘난체 2 TTF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ko-KR" altLang="en-US" sz="2000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1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28702" y="12526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진행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DB3E5B8-8AAC-2DF1-50BA-7FA2032A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59" y="2249663"/>
            <a:ext cx="3936421" cy="3149137"/>
          </a:xfrm>
          <a:prstGeom prst="rect">
            <a:avLst/>
          </a:prstGeom>
          <a:ln w="57150">
            <a:solidFill>
              <a:srgbClr val="FFF1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258E65-88B4-9A84-4FB7-F1279C09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820" y="2244189"/>
            <a:ext cx="3936421" cy="3149137"/>
          </a:xfrm>
          <a:prstGeom prst="rect">
            <a:avLst/>
          </a:prstGeom>
          <a:ln w="57150">
            <a:solidFill>
              <a:srgbClr val="FFF1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7BC41-92FA-50B8-7B20-617CF75819AB}"/>
              </a:ext>
            </a:extLst>
          </p:cNvPr>
          <p:cNvSpPr txBox="1"/>
          <p:nvPr/>
        </p:nvSpPr>
        <p:spPr>
          <a:xfrm>
            <a:off x="2196636" y="1211169"/>
            <a:ext cx="78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라면의 완성도에 따라 손님은 다른 가격을 지불한다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B7541-ABD9-23D5-08D0-FB6E23C69016}"/>
              </a:ext>
            </a:extLst>
          </p:cNvPr>
          <p:cNvSpPr txBox="1"/>
          <p:nvPr/>
        </p:nvSpPr>
        <p:spPr>
          <a:xfrm>
            <a:off x="1849288" y="5804197"/>
            <a:ext cx="347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너무 오래 끓여 냄비가 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AA643-DF93-84BF-75F0-DAEBAD00694C}"/>
              </a:ext>
            </a:extLst>
          </p:cNvPr>
          <p:cNvSpPr txBox="1"/>
          <p:nvPr/>
        </p:nvSpPr>
        <p:spPr>
          <a:xfrm>
            <a:off x="6868352" y="5804197"/>
            <a:ext cx="347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라면을 완벽하게 잘 끓인 경우</a:t>
            </a:r>
          </a:p>
        </p:txBody>
      </p:sp>
    </p:spTree>
    <p:extLst>
      <p:ext uri="{BB962C8B-B14F-4D97-AF65-F5344CB8AC3E}">
        <p14:creationId xmlns:p14="http://schemas.microsoft.com/office/powerpoint/2010/main" val="150227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113369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게임 진행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77BC41-92FA-50B8-7B20-617CF75819AB}"/>
              </a:ext>
            </a:extLst>
          </p:cNvPr>
          <p:cNvSpPr txBox="1"/>
          <p:nvPr/>
        </p:nvSpPr>
        <p:spPr>
          <a:xfrm>
            <a:off x="2059077" y="1693881"/>
            <a:ext cx="78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제한 시간 내에 최종적으로 많은 금액을 버는 것이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B7541-ABD9-23D5-08D0-FB6E23C69016}"/>
              </a:ext>
            </a:extLst>
          </p:cNvPr>
          <p:cNvSpPr txBox="1"/>
          <p:nvPr/>
        </p:nvSpPr>
        <p:spPr>
          <a:xfrm>
            <a:off x="1830558" y="5424032"/>
            <a:ext cx="347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목표금액을 </a:t>
            </a:r>
            <a:r>
              <a:rPr lang="ko-KR" altLang="en-US" dirty="0" err="1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못채운</a:t>
            </a:r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경우 엔딩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AA643-DF93-84BF-75F0-DAEBAD00694C}"/>
              </a:ext>
            </a:extLst>
          </p:cNvPr>
          <p:cNvSpPr txBox="1"/>
          <p:nvPr/>
        </p:nvSpPr>
        <p:spPr>
          <a:xfrm>
            <a:off x="6686816" y="5453658"/>
            <a:ext cx="347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목표금액에 도달한 경우 엔딩</a:t>
            </a:r>
          </a:p>
        </p:txBody>
      </p:sp>
      <p:pic>
        <p:nvPicPr>
          <p:cNvPr id="17" name="Picture 34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617F6C6E-7F7B-4A93-F68D-E6C2B577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86" y="3252863"/>
            <a:ext cx="2509104" cy="1500257"/>
          </a:xfrm>
          <a:prstGeom prst="rect">
            <a:avLst/>
          </a:prstGeom>
        </p:spPr>
      </p:pic>
      <p:pic>
        <p:nvPicPr>
          <p:cNvPr id="15" name="Picture 1" descr="A cartoon of a child with flames on her eyes&#10;&#10;Description automatically generated">
            <a:extLst>
              <a:ext uri="{FF2B5EF4-FFF2-40B4-BE49-F238E27FC236}">
                <a16:creationId xmlns:a16="http://schemas.microsoft.com/office/drawing/2014/main" id="{4D4386BB-67DE-41FC-2282-AB693788A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698" y="2839726"/>
            <a:ext cx="1388654" cy="1894935"/>
          </a:xfrm>
          <a:prstGeom prst="rect">
            <a:avLst/>
          </a:prstGeom>
        </p:spPr>
      </p:pic>
      <p:pic>
        <p:nvPicPr>
          <p:cNvPr id="18" name="Picture 34" descr="A white rectangular object with blue and orange lines&#10;&#10;Description automatically generated">
            <a:extLst>
              <a:ext uri="{FF2B5EF4-FFF2-40B4-BE49-F238E27FC236}">
                <a16:creationId xmlns:a16="http://schemas.microsoft.com/office/drawing/2014/main" id="{8B306E29-49C2-213F-DBC8-B950563E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68" y="3275197"/>
            <a:ext cx="2509104" cy="1500257"/>
          </a:xfrm>
          <a:prstGeom prst="rect">
            <a:avLst/>
          </a:prstGeom>
        </p:spPr>
      </p:pic>
      <p:pic>
        <p:nvPicPr>
          <p:cNvPr id="1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B889313D-84DD-8F53-923D-0991A5824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297" y="2834317"/>
            <a:ext cx="1388654" cy="1894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CF6CF9-87DE-3972-F7A1-ABD401675AEB}"/>
              </a:ext>
            </a:extLst>
          </p:cNvPr>
          <p:cNvSpPr txBox="1"/>
          <p:nvPr/>
        </p:nvSpPr>
        <p:spPr>
          <a:xfrm>
            <a:off x="2015449" y="3908073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넌 설거지나 해라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448B9-A715-D698-B8B6-452083404080}"/>
              </a:ext>
            </a:extLst>
          </p:cNvPr>
          <p:cNvSpPr txBox="1"/>
          <p:nvPr/>
        </p:nvSpPr>
        <p:spPr>
          <a:xfrm>
            <a:off x="6778126" y="3910947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엄마보다 잘하네</a:t>
            </a:r>
            <a:r>
              <a:rPr lang="en-US" altLang="ko-KR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!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7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D13CD1-ADA7-454D-892A-A9ED4A18C95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8BC72-C7F3-44BB-BEA7-9B603CBCD202}"/>
              </a:ext>
            </a:extLst>
          </p:cNvPr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BB256B-F717-4A42-8C39-FAA0AE74991E}"/>
              </a:ext>
            </a:extLst>
          </p:cNvPr>
          <p:cNvSpPr/>
          <p:nvPr/>
        </p:nvSpPr>
        <p:spPr>
          <a:xfrm>
            <a:off x="11306303" y="0"/>
            <a:ext cx="914400" cy="6858000"/>
          </a:xfrm>
          <a:prstGeom prst="rect">
            <a:avLst/>
          </a:prstGeom>
          <a:solidFill>
            <a:srgbClr val="F2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2 TTF" pitchFamily="2" charset="-127"/>
              <a:ea typeface="여기어때 잘난체 2 TTF" pitchFamily="2" charset="-127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28031B7-971C-4D32-B995-45DD57F691D1}"/>
              </a:ext>
            </a:extLst>
          </p:cNvPr>
          <p:cNvGrpSpPr/>
          <p:nvPr/>
        </p:nvGrpSpPr>
        <p:grpSpPr>
          <a:xfrm flipH="1">
            <a:off x="11306302" y="12526"/>
            <a:ext cx="83340" cy="6845474"/>
            <a:chOff x="831059" y="-1"/>
            <a:chExt cx="83340" cy="6845474"/>
          </a:xfrm>
        </p:grpSpPr>
        <p:sp>
          <p:nvSpPr>
            <p:cNvPr id="287" name="이등변 삼각형 286">
              <a:extLst>
                <a:ext uri="{FF2B5EF4-FFF2-40B4-BE49-F238E27FC236}">
                  <a16:creationId xmlns:a16="http://schemas.microsoft.com/office/drawing/2014/main" id="{E23C8D17-EE88-45AC-9F48-C322880BD50D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8" name="이등변 삼각형 287">
              <a:extLst>
                <a:ext uri="{FF2B5EF4-FFF2-40B4-BE49-F238E27FC236}">
                  <a16:creationId xmlns:a16="http://schemas.microsoft.com/office/drawing/2014/main" id="{77BF5B49-8C7F-41F0-A18E-8A43247D2821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89" name="이등변 삼각형 288">
              <a:extLst>
                <a:ext uri="{FF2B5EF4-FFF2-40B4-BE49-F238E27FC236}">
                  <a16:creationId xmlns:a16="http://schemas.microsoft.com/office/drawing/2014/main" id="{EF5C1181-EB28-47BF-A968-7AB735E603E9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0" name="이등변 삼각형 289">
              <a:extLst>
                <a:ext uri="{FF2B5EF4-FFF2-40B4-BE49-F238E27FC236}">
                  <a16:creationId xmlns:a16="http://schemas.microsoft.com/office/drawing/2014/main" id="{773776A7-9CD7-42FD-894E-BA70690AE764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1" name="이등변 삼각형 290">
              <a:extLst>
                <a:ext uri="{FF2B5EF4-FFF2-40B4-BE49-F238E27FC236}">
                  <a16:creationId xmlns:a16="http://schemas.microsoft.com/office/drawing/2014/main" id="{2B0D6B7A-31A5-4025-AD88-903F39C13F49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2" name="이등변 삼각형 291">
              <a:extLst>
                <a:ext uri="{FF2B5EF4-FFF2-40B4-BE49-F238E27FC236}">
                  <a16:creationId xmlns:a16="http://schemas.microsoft.com/office/drawing/2014/main" id="{AAA790B6-1A50-4EE2-AEAE-589C2131F568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3" name="이등변 삼각형 292">
              <a:extLst>
                <a:ext uri="{FF2B5EF4-FFF2-40B4-BE49-F238E27FC236}">
                  <a16:creationId xmlns:a16="http://schemas.microsoft.com/office/drawing/2014/main" id="{E7FE43A2-CF1B-479B-B0C0-1461EDC888C9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4" name="이등변 삼각형 293">
              <a:extLst>
                <a:ext uri="{FF2B5EF4-FFF2-40B4-BE49-F238E27FC236}">
                  <a16:creationId xmlns:a16="http://schemas.microsoft.com/office/drawing/2014/main" id="{7094D411-35AC-4CFF-9C7B-5D935AC321EF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5" name="이등변 삼각형 294">
              <a:extLst>
                <a:ext uri="{FF2B5EF4-FFF2-40B4-BE49-F238E27FC236}">
                  <a16:creationId xmlns:a16="http://schemas.microsoft.com/office/drawing/2014/main" id="{781CA0C3-8699-4B88-A841-B43941490BB9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6" name="이등변 삼각형 295">
              <a:extLst>
                <a:ext uri="{FF2B5EF4-FFF2-40B4-BE49-F238E27FC236}">
                  <a16:creationId xmlns:a16="http://schemas.microsoft.com/office/drawing/2014/main" id="{24A706E2-44C7-4ADA-965D-0C9CF5A55B99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7" name="이등변 삼각형 296">
              <a:extLst>
                <a:ext uri="{FF2B5EF4-FFF2-40B4-BE49-F238E27FC236}">
                  <a16:creationId xmlns:a16="http://schemas.microsoft.com/office/drawing/2014/main" id="{D5DC2698-33B0-4179-B03F-C920BF9D6F0A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8" name="이등변 삼각형 297">
              <a:extLst>
                <a:ext uri="{FF2B5EF4-FFF2-40B4-BE49-F238E27FC236}">
                  <a16:creationId xmlns:a16="http://schemas.microsoft.com/office/drawing/2014/main" id="{E3347AD2-2B3A-4172-ABE7-25C818ED0A1C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99" name="이등변 삼각형 298">
              <a:extLst>
                <a:ext uri="{FF2B5EF4-FFF2-40B4-BE49-F238E27FC236}">
                  <a16:creationId xmlns:a16="http://schemas.microsoft.com/office/drawing/2014/main" id="{DBAF858B-BC60-456C-9391-CF2A9AB9E885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7523826B-17AA-430F-AC4E-2EEC80779AF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8DB65DC-986D-4894-95C2-879E77C1862C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2572BAA6-6B7A-409B-9E8C-31E5583A3889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5FDD2932-F36F-4D52-9AC8-0F87903DE747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C88C2ADB-6D69-427D-A0ED-778D35D1A1E5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52264820-69D0-40BD-B9BA-226B7046629A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B20DE870-22C2-448A-BD79-5E3FFA976BAF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5CB0E5F1-5734-4A0F-86B8-FB73B8A770C7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8" name="이등변 삼각형 307">
              <a:extLst>
                <a:ext uri="{FF2B5EF4-FFF2-40B4-BE49-F238E27FC236}">
                  <a16:creationId xmlns:a16="http://schemas.microsoft.com/office/drawing/2014/main" id="{AF6DE078-C6E9-49B2-B281-ECF0A171D2F3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09" name="이등변 삼각형 308">
              <a:extLst>
                <a:ext uri="{FF2B5EF4-FFF2-40B4-BE49-F238E27FC236}">
                  <a16:creationId xmlns:a16="http://schemas.microsoft.com/office/drawing/2014/main" id="{B56A14C4-A6D7-4DD7-8389-BE164BB83AD2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0" name="이등변 삼각형 309">
              <a:extLst>
                <a:ext uri="{FF2B5EF4-FFF2-40B4-BE49-F238E27FC236}">
                  <a16:creationId xmlns:a16="http://schemas.microsoft.com/office/drawing/2014/main" id="{C2A7FDB0-13C5-4D5A-B810-E33BCD21C683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1" name="이등변 삼각형 310">
              <a:extLst>
                <a:ext uri="{FF2B5EF4-FFF2-40B4-BE49-F238E27FC236}">
                  <a16:creationId xmlns:a16="http://schemas.microsoft.com/office/drawing/2014/main" id="{65DEDD09-31FC-4213-8102-51E6F73CE2F4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B278BF53-BFF6-4A5B-8D21-19B76EAA0360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3" name="이등변 삼각형 312">
              <a:extLst>
                <a:ext uri="{FF2B5EF4-FFF2-40B4-BE49-F238E27FC236}">
                  <a16:creationId xmlns:a16="http://schemas.microsoft.com/office/drawing/2014/main" id="{33FC78F0-94EC-4626-AAFF-DD52840739B3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4" name="이등변 삼각형 313">
              <a:extLst>
                <a:ext uri="{FF2B5EF4-FFF2-40B4-BE49-F238E27FC236}">
                  <a16:creationId xmlns:a16="http://schemas.microsoft.com/office/drawing/2014/main" id="{73D3D3B0-04A9-4EC3-AF53-0E8E4A6229DE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7A164DC2-29C6-43C9-9C80-32528EA11B61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E436A584-6E20-4901-B700-C5AAA5130C1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7" name="이등변 삼각형 316">
              <a:extLst>
                <a:ext uri="{FF2B5EF4-FFF2-40B4-BE49-F238E27FC236}">
                  <a16:creationId xmlns:a16="http://schemas.microsoft.com/office/drawing/2014/main" id="{59645F08-BD84-44DA-8286-3C5A59895CE4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8" name="이등변 삼각형 317">
              <a:extLst>
                <a:ext uri="{FF2B5EF4-FFF2-40B4-BE49-F238E27FC236}">
                  <a16:creationId xmlns:a16="http://schemas.microsoft.com/office/drawing/2014/main" id="{078CDA76-7F12-4061-BDD7-F14D05107EA8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BB42E172-4435-4EF3-8325-BCB150FA3400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0" name="이등변 삼각형 319">
              <a:extLst>
                <a:ext uri="{FF2B5EF4-FFF2-40B4-BE49-F238E27FC236}">
                  <a16:creationId xmlns:a16="http://schemas.microsoft.com/office/drawing/2014/main" id="{7F1FEA77-C07E-4041-870B-F93AB668BC6C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1" name="이등변 삼각형 320">
              <a:extLst>
                <a:ext uri="{FF2B5EF4-FFF2-40B4-BE49-F238E27FC236}">
                  <a16:creationId xmlns:a16="http://schemas.microsoft.com/office/drawing/2014/main" id="{76CDB9B6-23CA-4A85-BAA1-E6971C26F49C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C99FE16E-CA42-428E-8403-513A160D6663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3" name="이등변 삼각형 322">
              <a:extLst>
                <a:ext uri="{FF2B5EF4-FFF2-40B4-BE49-F238E27FC236}">
                  <a16:creationId xmlns:a16="http://schemas.microsoft.com/office/drawing/2014/main" id="{ED2DC96B-4F31-4D3B-946E-D1041186EC0B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4" name="이등변 삼각형 323">
              <a:extLst>
                <a:ext uri="{FF2B5EF4-FFF2-40B4-BE49-F238E27FC236}">
                  <a16:creationId xmlns:a16="http://schemas.microsoft.com/office/drawing/2014/main" id="{12269166-3347-47EE-9C77-BCFBBBDB4826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3308EBCE-27B3-4729-A084-21B2F7BC955C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6" name="이등변 삼각형 325">
              <a:extLst>
                <a:ext uri="{FF2B5EF4-FFF2-40B4-BE49-F238E27FC236}">
                  <a16:creationId xmlns:a16="http://schemas.microsoft.com/office/drawing/2014/main" id="{C0E85348-EE8C-460F-B1B0-D4C562A8F765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7" name="이등변 삼각형 326">
              <a:extLst>
                <a:ext uri="{FF2B5EF4-FFF2-40B4-BE49-F238E27FC236}">
                  <a16:creationId xmlns:a16="http://schemas.microsoft.com/office/drawing/2014/main" id="{05ECA407-CFE1-4A70-BBF2-8D0D6F97B259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8" name="이등변 삼각형 327">
              <a:extLst>
                <a:ext uri="{FF2B5EF4-FFF2-40B4-BE49-F238E27FC236}">
                  <a16:creationId xmlns:a16="http://schemas.microsoft.com/office/drawing/2014/main" id="{151F0F2D-5450-4E6E-B6FA-8248C352CC7E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id="{DE2EC739-6869-4E7D-8E38-C966B61D77AD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0" name="이등변 삼각형 329">
              <a:extLst>
                <a:ext uri="{FF2B5EF4-FFF2-40B4-BE49-F238E27FC236}">
                  <a16:creationId xmlns:a16="http://schemas.microsoft.com/office/drawing/2014/main" id="{50BA586C-6CF8-4512-BB0B-C318DCD70B0A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1" name="이등변 삼각형 330">
              <a:extLst>
                <a:ext uri="{FF2B5EF4-FFF2-40B4-BE49-F238E27FC236}">
                  <a16:creationId xmlns:a16="http://schemas.microsoft.com/office/drawing/2014/main" id="{674A1D23-1827-4DF7-BC2B-1CBFB7C98830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2" name="이등변 삼각형 331">
              <a:extLst>
                <a:ext uri="{FF2B5EF4-FFF2-40B4-BE49-F238E27FC236}">
                  <a16:creationId xmlns:a16="http://schemas.microsoft.com/office/drawing/2014/main" id="{C87FC1A6-2C9B-46F1-A1A5-9BCD8BA6541C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3" name="이등변 삼각형 332">
              <a:extLst>
                <a:ext uri="{FF2B5EF4-FFF2-40B4-BE49-F238E27FC236}">
                  <a16:creationId xmlns:a16="http://schemas.microsoft.com/office/drawing/2014/main" id="{F1260A16-8FCF-4D57-AFF2-61BA2A08009F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4" name="이등변 삼각형 333">
              <a:extLst>
                <a:ext uri="{FF2B5EF4-FFF2-40B4-BE49-F238E27FC236}">
                  <a16:creationId xmlns:a16="http://schemas.microsoft.com/office/drawing/2014/main" id="{F638134B-A04B-4AC0-A3FD-FA055C8E45DA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5" name="이등변 삼각형 334">
              <a:extLst>
                <a:ext uri="{FF2B5EF4-FFF2-40B4-BE49-F238E27FC236}">
                  <a16:creationId xmlns:a16="http://schemas.microsoft.com/office/drawing/2014/main" id="{942344F9-090F-4CC5-B422-E3ED0A58CDCC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6" name="이등변 삼각형 335">
              <a:extLst>
                <a:ext uri="{FF2B5EF4-FFF2-40B4-BE49-F238E27FC236}">
                  <a16:creationId xmlns:a16="http://schemas.microsoft.com/office/drawing/2014/main" id="{AFBB678C-522C-4640-A66B-DBA5F620F454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7" name="이등변 삼각형 336">
              <a:extLst>
                <a:ext uri="{FF2B5EF4-FFF2-40B4-BE49-F238E27FC236}">
                  <a16:creationId xmlns:a16="http://schemas.microsoft.com/office/drawing/2014/main" id="{F7F96AD1-A0F9-4E00-B71A-4CF0866D9E9C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8" name="이등변 삼각형 337">
              <a:extLst>
                <a:ext uri="{FF2B5EF4-FFF2-40B4-BE49-F238E27FC236}">
                  <a16:creationId xmlns:a16="http://schemas.microsoft.com/office/drawing/2014/main" id="{4286E116-B9BE-413A-9A4B-73DB15A41B8E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39" name="이등변 삼각형 338">
              <a:extLst>
                <a:ext uri="{FF2B5EF4-FFF2-40B4-BE49-F238E27FC236}">
                  <a16:creationId xmlns:a16="http://schemas.microsoft.com/office/drawing/2014/main" id="{62D875A4-5B4E-4236-97B4-D5B953E1161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0" name="이등변 삼각형 339">
              <a:extLst>
                <a:ext uri="{FF2B5EF4-FFF2-40B4-BE49-F238E27FC236}">
                  <a16:creationId xmlns:a16="http://schemas.microsoft.com/office/drawing/2014/main" id="{FC00282F-D543-430D-9423-B86E02DD288D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1" name="이등변 삼각형 340">
              <a:extLst>
                <a:ext uri="{FF2B5EF4-FFF2-40B4-BE49-F238E27FC236}">
                  <a16:creationId xmlns:a16="http://schemas.microsoft.com/office/drawing/2014/main" id="{FD170AE5-086B-412F-984B-181ED3E3DAA3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2" name="이등변 삼각형 341">
              <a:extLst>
                <a:ext uri="{FF2B5EF4-FFF2-40B4-BE49-F238E27FC236}">
                  <a16:creationId xmlns:a16="http://schemas.microsoft.com/office/drawing/2014/main" id="{3316DC37-2FDA-4C26-9696-505793BC04EC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3" name="이등변 삼각형 342">
              <a:extLst>
                <a:ext uri="{FF2B5EF4-FFF2-40B4-BE49-F238E27FC236}">
                  <a16:creationId xmlns:a16="http://schemas.microsoft.com/office/drawing/2014/main" id="{2E6070C7-6ED9-421B-8879-75DE0D47380B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4" name="이등변 삼각형 343">
              <a:extLst>
                <a:ext uri="{FF2B5EF4-FFF2-40B4-BE49-F238E27FC236}">
                  <a16:creationId xmlns:a16="http://schemas.microsoft.com/office/drawing/2014/main" id="{00275C1D-D198-43C2-89F6-7B7F629FE7C5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5" name="이등변 삼각형 344">
              <a:extLst>
                <a:ext uri="{FF2B5EF4-FFF2-40B4-BE49-F238E27FC236}">
                  <a16:creationId xmlns:a16="http://schemas.microsoft.com/office/drawing/2014/main" id="{0AD915BB-2D95-4E52-9768-9C9E99F84D6E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id="{F4252CEB-C179-411C-AA0A-6A8F67257786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7" name="이등변 삼각형 346">
              <a:extLst>
                <a:ext uri="{FF2B5EF4-FFF2-40B4-BE49-F238E27FC236}">
                  <a16:creationId xmlns:a16="http://schemas.microsoft.com/office/drawing/2014/main" id="{33513283-6428-4B51-B04C-718568CAD571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8" name="이등변 삼각형 347">
              <a:extLst>
                <a:ext uri="{FF2B5EF4-FFF2-40B4-BE49-F238E27FC236}">
                  <a16:creationId xmlns:a16="http://schemas.microsoft.com/office/drawing/2014/main" id="{C990DC83-91F0-46B6-BA09-AC1AB92A35BB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49" name="이등변 삼각형 348">
              <a:extLst>
                <a:ext uri="{FF2B5EF4-FFF2-40B4-BE49-F238E27FC236}">
                  <a16:creationId xmlns:a16="http://schemas.microsoft.com/office/drawing/2014/main" id="{AEC18F92-B934-4EB0-A35B-EE44ADB5BB38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0" name="이등변 삼각형 349">
              <a:extLst>
                <a:ext uri="{FF2B5EF4-FFF2-40B4-BE49-F238E27FC236}">
                  <a16:creationId xmlns:a16="http://schemas.microsoft.com/office/drawing/2014/main" id="{BA0AC205-AACE-4C23-9766-95FAA70F74AD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1" name="이등변 삼각형 350">
              <a:extLst>
                <a:ext uri="{FF2B5EF4-FFF2-40B4-BE49-F238E27FC236}">
                  <a16:creationId xmlns:a16="http://schemas.microsoft.com/office/drawing/2014/main" id="{EE643E8E-7F89-4062-B906-9521ABAB3D71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2" name="이등변 삼각형 351">
              <a:extLst>
                <a:ext uri="{FF2B5EF4-FFF2-40B4-BE49-F238E27FC236}">
                  <a16:creationId xmlns:a16="http://schemas.microsoft.com/office/drawing/2014/main" id="{87127271-C016-487A-97E0-C216E19983C3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3" name="이등변 삼각형 352">
              <a:extLst>
                <a:ext uri="{FF2B5EF4-FFF2-40B4-BE49-F238E27FC236}">
                  <a16:creationId xmlns:a16="http://schemas.microsoft.com/office/drawing/2014/main" id="{224FD663-77B2-4663-9AB4-4576139A1F6A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4" name="이등변 삼각형 353">
              <a:extLst>
                <a:ext uri="{FF2B5EF4-FFF2-40B4-BE49-F238E27FC236}">
                  <a16:creationId xmlns:a16="http://schemas.microsoft.com/office/drawing/2014/main" id="{2205DC93-F4C9-4900-8376-E3035397E0D5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5" name="이등변 삼각형 354">
              <a:extLst>
                <a:ext uri="{FF2B5EF4-FFF2-40B4-BE49-F238E27FC236}">
                  <a16:creationId xmlns:a16="http://schemas.microsoft.com/office/drawing/2014/main" id="{0738E56A-D8FF-47DA-8434-09F7F9FB4FF8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D95221EB-9A35-4A88-B2AA-1D5FD87110E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7" name="이등변 삼각형 356">
              <a:extLst>
                <a:ext uri="{FF2B5EF4-FFF2-40B4-BE49-F238E27FC236}">
                  <a16:creationId xmlns:a16="http://schemas.microsoft.com/office/drawing/2014/main" id="{AD0A2662-C172-4373-9378-E167AC883C87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8" name="이등변 삼각형 357">
              <a:extLst>
                <a:ext uri="{FF2B5EF4-FFF2-40B4-BE49-F238E27FC236}">
                  <a16:creationId xmlns:a16="http://schemas.microsoft.com/office/drawing/2014/main" id="{87BA7A6F-E066-4A85-B7CB-A938DB722184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59" name="이등변 삼각형 358">
              <a:extLst>
                <a:ext uri="{FF2B5EF4-FFF2-40B4-BE49-F238E27FC236}">
                  <a16:creationId xmlns:a16="http://schemas.microsoft.com/office/drawing/2014/main" id="{7E670576-2C6B-4423-89FE-E25B740D2CC9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0" name="이등변 삼각형 359">
              <a:extLst>
                <a:ext uri="{FF2B5EF4-FFF2-40B4-BE49-F238E27FC236}">
                  <a16:creationId xmlns:a16="http://schemas.microsoft.com/office/drawing/2014/main" id="{960AF63B-6984-444A-98FA-234DEA3F5974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361" name="이등변 삼각형 360">
              <a:extLst>
                <a:ext uri="{FF2B5EF4-FFF2-40B4-BE49-F238E27FC236}">
                  <a16:creationId xmlns:a16="http://schemas.microsoft.com/office/drawing/2014/main" id="{E3C57022-AF00-435A-820F-6736FC7DB800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2477B903-A50A-40FC-AE8F-CCF0CAED446A}"/>
              </a:ext>
            </a:extLst>
          </p:cNvPr>
          <p:cNvGrpSpPr/>
          <p:nvPr/>
        </p:nvGrpSpPr>
        <p:grpSpPr>
          <a:xfrm>
            <a:off x="831060" y="12526"/>
            <a:ext cx="83340" cy="6845474"/>
            <a:chOff x="831059" y="-1"/>
            <a:chExt cx="83340" cy="6845474"/>
          </a:xfrm>
        </p:grpSpPr>
        <p:sp>
          <p:nvSpPr>
            <p:cNvPr id="427" name="이등변 삼각형 426">
              <a:extLst>
                <a:ext uri="{FF2B5EF4-FFF2-40B4-BE49-F238E27FC236}">
                  <a16:creationId xmlns:a16="http://schemas.microsoft.com/office/drawing/2014/main" id="{836518D5-3245-4745-9BCC-5F73742766CC}"/>
                </a:ext>
              </a:extLst>
            </p:cNvPr>
            <p:cNvSpPr/>
            <p:nvPr/>
          </p:nvSpPr>
          <p:spPr>
            <a:xfrm rot="16200000">
              <a:off x="824392" y="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8" name="이등변 삼각형 427">
              <a:extLst>
                <a:ext uri="{FF2B5EF4-FFF2-40B4-BE49-F238E27FC236}">
                  <a16:creationId xmlns:a16="http://schemas.microsoft.com/office/drawing/2014/main" id="{4CBC10CE-35B9-4359-8A65-35E078959A9A}"/>
                </a:ext>
              </a:extLst>
            </p:cNvPr>
            <p:cNvSpPr/>
            <p:nvPr/>
          </p:nvSpPr>
          <p:spPr>
            <a:xfrm rot="16200000">
              <a:off x="824392" y="9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29" name="이등변 삼각형 428">
              <a:extLst>
                <a:ext uri="{FF2B5EF4-FFF2-40B4-BE49-F238E27FC236}">
                  <a16:creationId xmlns:a16="http://schemas.microsoft.com/office/drawing/2014/main" id="{553739F5-CB0B-4E3F-B5F3-9272D4A1F93C}"/>
                </a:ext>
              </a:extLst>
            </p:cNvPr>
            <p:cNvSpPr/>
            <p:nvPr/>
          </p:nvSpPr>
          <p:spPr>
            <a:xfrm rot="16200000">
              <a:off x="824392" y="18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0" name="이등변 삼각형 429">
              <a:extLst>
                <a:ext uri="{FF2B5EF4-FFF2-40B4-BE49-F238E27FC236}">
                  <a16:creationId xmlns:a16="http://schemas.microsoft.com/office/drawing/2014/main" id="{CD43CA71-235B-4359-8B30-E94BE0F0F9AA}"/>
                </a:ext>
              </a:extLst>
            </p:cNvPr>
            <p:cNvSpPr/>
            <p:nvPr/>
          </p:nvSpPr>
          <p:spPr>
            <a:xfrm rot="16200000">
              <a:off x="824392" y="28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1" name="이등변 삼각형 430">
              <a:extLst>
                <a:ext uri="{FF2B5EF4-FFF2-40B4-BE49-F238E27FC236}">
                  <a16:creationId xmlns:a16="http://schemas.microsoft.com/office/drawing/2014/main" id="{D429672B-DC1C-4DBA-9E7E-827C37A9778E}"/>
                </a:ext>
              </a:extLst>
            </p:cNvPr>
            <p:cNvSpPr/>
            <p:nvPr/>
          </p:nvSpPr>
          <p:spPr>
            <a:xfrm rot="16200000">
              <a:off x="824392" y="37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2" name="이등변 삼각형 431">
              <a:extLst>
                <a:ext uri="{FF2B5EF4-FFF2-40B4-BE49-F238E27FC236}">
                  <a16:creationId xmlns:a16="http://schemas.microsoft.com/office/drawing/2014/main" id="{6481DA26-FA3F-425E-8746-BDE38069D890}"/>
                </a:ext>
              </a:extLst>
            </p:cNvPr>
            <p:cNvSpPr/>
            <p:nvPr/>
          </p:nvSpPr>
          <p:spPr>
            <a:xfrm rot="16200000">
              <a:off x="824392" y="46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3" name="이등변 삼각형 432">
              <a:extLst>
                <a:ext uri="{FF2B5EF4-FFF2-40B4-BE49-F238E27FC236}">
                  <a16:creationId xmlns:a16="http://schemas.microsoft.com/office/drawing/2014/main" id="{51434D0F-DDA9-481C-BE03-06DFE4001D7E}"/>
                </a:ext>
              </a:extLst>
            </p:cNvPr>
            <p:cNvSpPr/>
            <p:nvPr/>
          </p:nvSpPr>
          <p:spPr>
            <a:xfrm rot="16200000">
              <a:off x="824392" y="55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4" name="이등변 삼각형 433">
              <a:extLst>
                <a:ext uri="{FF2B5EF4-FFF2-40B4-BE49-F238E27FC236}">
                  <a16:creationId xmlns:a16="http://schemas.microsoft.com/office/drawing/2014/main" id="{C9224AD6-BF89-4525-AA56-A4193158F39A}"/>
                </a:ext>
              </a:extLst>
            </p:cNvPr>
            <p:cNvSpPr/>
            <p:nvPr/>
          </p:nvSpPr>
          <p:spPr>
            <a:xfrm rot="16200000">
              <a:off x="824392" y="64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5" name="이등변 삼각형 434">
              <a:extLst>
                <a:ext uri="{FF2B5EF4-FFF2-40B4-BE49-F238E27FC236}">
                  <a16:creationId xmlns:a16="http://schemas.microsoft.com/office/drawing/2014/main" id="{881404D7-7F5E-4F93-BF0C-BF3A853D5975}"/>
                </a:ext>
              </a:extLst>
            </p:cNvPr>
            <p:cNvSpPr/>
            <p:nvPr/>
          </p:nvSpPr>
          <p:spPr>
            <a:xfrm rot="16200000">
              <a:off x="824392" y="73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6" name="이등변 삼각형 435">
              <a:extLst>
                <a:ext uri="{FF2B5EF4-FFF2-40B4-BE49-F238E27FC236}">
                  <a16:creationId xmlns:a16="http://schemas.microsoft.com/office/drawing/2014/main" id="{01914DDC-9F30-422A-9E29-87E9A7EFA571}"/>
                </a:ext>
              </a:extLst>
            </p:cNvPr>
            <p:cNvSpPr/>
            <p:nvPr/>
          </p:nvSpPr>
          <p:spPr>
            <a:xfrm rot="16200000">
              <a:off x="824392" y="82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7" name="이등변 삼각형 436">
              <a:extLst>
                <a:ext uri="{FF2B5EF4-FFF2-40B4-BE49-F238E27FC236}">
                  <a16:creationId xmlns:a16="http://schemas.microsoft.com/office/drawing/2014/main" id="{B770639E-8D2B-4986-88D9-5650DEA2DE7F}"/>
                </a:ext>
              </a:extLst>
            </p:cNvPr>
            <p:cNvSpPr/>
            <p:nvPr/>
          </p:nvSpPr>
          <p:spPr>
            <a:xfrm rot="16200000">
              <a:off x="824392" y="91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8" name="이등변 삼각형 437">
              <a:extLst>
                <a:ext uri="{FF2B5EF4-FFF2-40B4-BE49-F238E27FC236}">
                  <a16:creationId xmlns:a16="http://schemas.microsoft.com/office/drawing/2014/main" id="{3D2D9516-E24F-4E75-8C1E-719D9CAB7D3A}"/>
                </a:ext>
              </a:extLst>
            </p:cNvPr>
            <p:cNvSpPr/>
            <p:nvPr/>
          </p:nvSpPr>
          <p:spPr>
            <a:xfrm rot="16200000">
              <a:off x="824392" y="100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39" name="이등변 삼각형 438">
              <a:extLst>
                <a:ext uri="{FF2B5EF4-FFF2-40B4-BE49-F238E27FC236}">
                  <a16:creationId xmlns:a16="http://schemas.microsoft.com/office/drawing/2014/main" id="{D1DB8F4D-EC44-4A3A-B273-A8B8928B7906}"/>
                </a:ext>
              </a:extLst>
            </p:cNvPr>
            <p:cNvSpPr/>
            <p:nvPr/>
          </p:nvSpPr>
          <p:spPr>
            <a:xfrm rot="16200000">
              <a:off x="824392" y="110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0" name="이등변 삼각형 439">
              <a:extLst>
                <a:ext uri="{FF2B5EF4-FFF2-40B4-BE49-F238E27FC236}">
                  <a16:creationId xmlns:a16="http://schemas.microsoft.com/office/drawing/2014/main" id="{536D8F5E-B926-493C-AB66-10BAEECC758E}"/>
                </a:ext>
              </a:extLst>
            </p:cNvPr>
            <p:cNvSpPr/>
            <p:nvPr/>
          </p:nvSpPr>
          <p:spPr>
            <a:xfrm rot="16200000">
              <a:off x="824392" y="119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1" name="이등변 삼각형 440">
              <a:extLst>
                <a:ext uri="{FF2B5EF4-FFF2-40B4-BE49-F238E27FC236}">
                  <a16:creationId xmlns:a16="http://schemas.microsoft.com/office/drawing/2014/main" id="{94F46561-DE86-48AD-A5FE-F0A7DA3AB618}"/>
                </a:ext>
              </a:extLst>
            </p:cNvPr>
            <p:cNvSpPr/>
            <p:nvPr/>
          </p:nvSpPr>
          <p:spPr>
            <a:xfrm rot="16200000">
              <a:off x="824392" y="128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2" name="이등변 삼각형 441">
              <a:extLst>
                <a:ext uri="{FF2B5EF4-FFF2-40B4-BE49-F238E27FC236}">
                  <a16:creationId xmlns:a16="http://schemas.microsoft.com/office/drawing/2014/main" id="{442742FC-FF3B-4DA1-A87A-65682D3201F0}"/>
                </a:ext>
              </a:extLst>
            </p:cNvPr>
            <p:cNvSpPr/>
            <p:nvPr/>
          </p:nvSpPr>
          <p:spPr>
            <a:xfrm rot="16200000">
              <a:off x="824392" y="137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3" name="이등변 삼각형 442">
              <a:extLst>
                <a:ext uri="{FF2B5EF4-FFF2-40B4-BE49-F238E27FC236}">
                  <a16:creationId xmlns:a16="http://schemas.microsoft.com/office/drawing/2014/main" id="{D18B83DD-9CA2-4A85-A964-218F9253BBD1}"/>
                </a:ext>
              </a:extLst>
            </p:cNvPr>
            <p:cNvSpPr/>
            <p:nvPr/>
          </p:nvSpPr>
          <p:spPr>
            <a:xfrm rot="16200000">
              <a:off x="824392" y="146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4" name="이등변 삼각형 443">
              <a:extLst>
                <a:ext uri="{FF2B5EF4-FFF2-40B4-BE49-F238E27FC236}">
                  <a16:creationId xmlns:a16="http://schemas.microsoft.com/office/drawing/2014/main" id="{1465D952-74F5-4322-92C6-7A6D81313B39}"/>
                </a:ext>
              </a:extLst>
            </p:cNvPr>
            <p:cNvSpPr/>
            <p:nvPr/>
          </p:nvSpPr>
          <p:spPr>
            <a:xfrm rot="16200000">
              <a:off x="824392" y="155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5" name="이등변 삼각형 444">
              <a:extLst>
                <a:ext uri="{FF2B5EF4-FFF2-40B4-BE49-F238E27FC236}">
                  <a16:creationId xmlns:a16="http://schemas.microsoft.com/office/drawing/2014/main" id="{9BD4E939-21FA-433C-8CBF-0AC68811F91B}"/>
                </a:ext>
              </a:extLst>
            </p:cNvPr>
            <p:cNvSpPr/>
            <p:nvPr/>
          </p:nvSpPr>
          <p:spPr>
            <a:xfrm rot="16200000">
              <a:off x="824392" y="164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6" name="이등변 삼각형 445">
              <a:extLst>
                <a:ext uri="{FF2B5EF4-FFF2-40B4-BE49-F238E27FC236}">
                  <a16:creationId xmlns:a16="http://schemas.microsoft.com/office/drawing/2014/main" id="{435E5E70-63F1-4D42-9038-5DED9E1C5ABC}"/>
                </a:ext>
              </a:extLst>
            </p:cNvPr>
            <p:cNvSpPr/>
            <p:nvPr/>
          </p:nvSpPr>
          <p:spPr>
            <a:xfrm rot="16200000">
              <a:off x="824392" y="173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7" name="이등변 삼각형 446">
              <a:extLst>
                <a:ext uri="{FF2B5EF4-FFF2-40B4-BE49-F238E27FC236}">
                  <a16:creationId xmlns:a16="http://schemas.microsoft.com/office/drawing/2014/main" id="{C218EA0F-1A8B-4304-A86E-7DFF36599131}"/>
                </a:ext>
              </a:extLst>
            </p:cNvPr>
            <p:cNvSpPr/>
            <p:nvPr/>
          </p:nvSpPr>
          <p:spPr>
            <a:xfrm rot="16200000">
              <a:off x="824392" y="183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8" name="이등변 삼각형 447">
              <a:extLst>
                <a:ext uri="{FF2B5EF4-FFF2-40B4-BE49-F238E27FC236}">
                  <a16:creationId xmlns:a16="http://schemas.microsoft.com/office/drawing/2014/main" id="{DC87DD15-8D1D-42E9-A582-D60836A4885C}"/>
                </a:ext>
              </a:extLst>
            </p:cNvPr>
            <p:cNvSpPr/>
            <p:nvPr/>
          </p:nvSpPr>
          <p:spPr>
            <a:xfrm rot="16200000">
              <a:off x="824392" y="192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49" name="이등변 삼각형 448">
              <a:extLst>
                <a:ext uri="{FF2B5EF4-FFF2-40B4-BE49-F238E27FC236}">
                  <a16:creationId xmlns:a16="http://schemas.microsoft.com/office/drawing/2014/main" id="{4B42FB31-B8FF-4BCB-833C-252D7EEE2546}"/>
                </a:ext>
              </a:extLst>
            </p:cNvPr>
            <p:cNvSpPr/>
            <p:nvPr/>
          </p:nvSpPr>
          <p:spPr>
            <a:xfrm rot="16200000">
              <a:off x="824392" y="201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0" name="이등변 삼각형 449">
              <a:extLst>
                <a:ext uri="{FF2B5EF4-FFF2-40B4-BE49-F238E27FC236}">
                  <a16:creationId xmlns:a16="http://schemas.microsoft.com/office/drawing/2014/main" id="{0ABD620D-70E8-4494-9232-2D6EC6EB2DCC}"/>
                </a:ext>
              </a:extLst>
            </p:cNvPr>
            <p:cNvSpPr/>
            <p:nvPr/>
          </p:nvSpPr>
          <p:spPr>
            <a:xfrm rot="16200000">
              <a:off x="824392" y="210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1" name="이등변 삼각형 450">
              <a:extLst>
                <a:ext uri="{FF2B5EF4-FFF2-40B4-BE49-F238E27FC236}">
                  <a16:creationId xmlns:a16="http://schemas.microsoft.com/office/drawing/2014/main" id="{6BD611C1-3304-44B3-B4C8-85543EAE0BFB}"/>
                </a:ext>
              </a:extLst>
            </p:cNvPr>
            <p:cNvSpPr/>
            <p:nvPr/>
          </p:nvSpPr>
          <p:spPr>
            <a:xfrm rot="16200000">
              <a:off x="824392" y="219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2" name="이등변 삼각형 451">
              <a:extLst>
                <a:ext uri="{FF2B5EF4-FFF2-40B4-BE49-F238E27FC236}">
                  <a16:creationId xmlns:a16="http://schemas.microsoft.com/office/drawing/2014/main" id="{C085F8E2-8796-41DC-9C88-EF7C1A32C62D}"/>
                </a:ext>
              </a:extLst>
            </p:cNvPr>
            <p:cNvSpPr/>
            <p:nvPr/>
          </p:nvSpPr>
          <p:spPr>
            <a:xfrm rot="16200000">
              <a:off x="824392" y="228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3" name="이등변 삼각형 452">
              <a:extLst>
                <a:ext uri="{FF2B5EF4-FFF2-40B4-BE49-F238E27FC236}">
                  <a16:creationId xmlns:a16="http://schemas.microsoft.com/office/drawing/2014/main" id="{FA24F56E-8A5A-4A4D-A4FB-DB6E06DFBCE1}"/>
                </a:ext>
              </a:extLst>
            </p:cNvPr>
            <p:cNvSpPr/>
            <p:nvPr/>
          </p:nvSpPr>
          <p:spPr>
            <a:xfrm rot="16200000">
              <a:off x="824392" y="237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4" name="이등변 삼각형 453">
              <a:extLst>
                <a:ext uri="{FF2B5EF4-FFF2-40B4-BE49-F238E27FC236}">
                  <a16:creationId xmlns:a16="http://schemas.microsoft.com/office/drawing/2014/main" id="{381247F7-04BB-41DA-9ACD-A831395DE0BD}"/>
                </a:ext>
              </a:extLst>
            </p:cNvPr>
            <p:cNvSpPr/>
            <p:nvPr/>
          </p:nvSpPr>
          <p:spPr>
            <a:xfrm rot="16200000">
              <a:off x="824392" y="246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5" name="이등변 삼각형 454">
              <a:extLst>
                <a:ext uri="{FF2B5EF4-FFF2-40B4-BE49-F238E27FC236}">
                  <a16:creationId xmlns:a16="http://schemas.microsoft.com/office/drawing/2014/main" id="{3C56C7A6-FBF2-4ECE-B5A9-A59F69691208}"/>
                </a:ext>
              </a:extLst>
            </p:cNvPr>
            <p:cNvSpPr/>
            <p:nvPr/>
          </p:nvSpPr>
          <p:spPr>
            <a:xfrm rot="16200000">
              <a:off x="824392" y="256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6" name="이등변 삼각형 455">
              <a:extLst>
                <a:ext uri="{FF2B5EF4-FFF2-40B4-BE49-F238E27FC236}">
                  <a16:creationId xmlns:a16="http://schemas.microsoft.com/office/drawing/2014/main" id="{72B6867B-5AAD-4C85-9540-85CA141749A2}"/>
                </a:ext>
              </a:extLst>
            </p:cNvPr>
            <p:cNvSpPr/>
            <p:nvPr/>
          </p:nvSpPr>
          <p:spPr>
            <a:xfrm rot="16200000">
              <a:off x="824392" y="265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7" name="이등변 삼각형 456">
              <a:extLst>
                <a:ext uri="{FF2B5EF4-FFF2-40B4-BE49-F238E27FC236}">
                  <a16:creationId xmlns:a16="http://schemas.microsoft.com/office/drawing/2014/main" id="{34365BBB-A2EC-4EC8-A4BA-362E54217ACF}"/>
                </a:ext>
              </a:extLst>
            </p:cNvPr>
            <p:cNvSpPr/>
            <p:nvPr/>
          </p:nvSpPr>
          <p:spPr>
            <a:xfrm rot="16200000">
              <a:off x="824392" y="274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8" name="이등변 삼각형 457">
              <a:extLst>
                <a:ext uri="{FF2B5EF4-FFF2-40B4-BE49-F238E27FC236}">
                  <a16:creationId xmlns:a16="http://schemas.microsoft.com/office/drawing/2014/main" id="{CB1E4F43-3907-45AE-859B-A86077F7F5BF}"/>
                </a:ext>
              </a:extLst>
            </p:cNvPr>
            <p:cNvSpPr/>
            <p:nvPr/>
          </p:nvSpPr>
          <p:spPr>
            <a:xfrm rot="16200000">
              <a:off x="824392" y="283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59" name="이등변 삼각형 458">
              <a:extLst>
                <a:ext uri="{FF2B5EF4-FFF2-40B4-BE49-F238E27FC236}">
                  <a16:creationId xmlns:a16="http://schemas.microsoft.com/office/drawing/2014/main" id="{E8752AFF-E0C1-4B1A-9EFD-0B2FEE8B5E6B}"/>
                </a:ext>
              </a:extLst>
            </p:cNvPr>
            <p:cNvSpPr/>
            <p:nvPr/>
          </p:nvSpPr>
          <p:spPr>
            <a:xfrm rot="16200000">
              <a:off x="824392" y="292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0" name="이등변 삼각형 459">
              <a:extLst>
                <a:ext uri="{FF2B5EF4-FFF2-40B4-BE49-F238E27FC236}">
                  <a16:creationId xmlns:a16="http://schemas.microsoft.com/office/drawing/2014/main" id="{EF81312D-4C4C-4F21-A192-E1EC1536D3FB}"/>
                </a:ext>
              </a:extLst>
            </p:cNvPr>
            <p:cNvSpPr/>
            <p:nvPr/>
          </p:nvSpPr>
          <p:spPr>
            <a:xfrm rot="16200000">
              <a:off x="824392" y="301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1" name="이등변 삼각형 460">
              <a:extLst>
                <a:ext uri="{FF2B5EF4-FFF2-40B4-BE49-F238E27FC236}">
                  <a16:creationId xmlns:a16="http://schemas.microsoft.com/office/drawing/2014/main" id="{6E983F71-6966-4C40-82B9-71FF3F55A6DF}"/>
                </a:ext>
              </a:extLst>
            </p:cNvPr>
            <p:cNvSpPr/>
            <p:nvPr/>
          </p:nvSpPr>
          <p:spPr>
            <a:xfrm rot="16200000">
              <a:off x="824392" y="310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2" name="이등변 삼각형 461">
              <a:extLst>
                <a:ext uri="{FF2B5EF4-FFF2-40B4-BE49-F238E27FC236}">
                  <a16:creationId xmlns:a16="http://schemas.microsoft.com/office/drawing/2014/main" id="{51BC8023-9B4E-477A-9DFD-C62934143DE9}"/>
                </a:ext>
              </a:extLst>
            </p:cNvPr>
            <p:cNvSpPr/>
            <p:nvPr/>
          </p:nvSpPr>
          <p:spPr>
            <a:xfrm rot="16200000">
              <a:off x="824392" y="319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3" name="이등변 삼각형 462">
              <a:extLst>
                <a:ext uri="{FF2B5EF4-FFF2-40B4-BE49-F238E27FC236}">
                  <a16:creationId xmlns:a16="http://schemas.microsoft.com/office/drawing/2014/main" id="{1ACF192F-A877-4646-A193-9E1F39CBE97C}"/>
                </a:ext>
              </a:extLst>
            </p:cNvPr>
            <p:cNvSpPr/>
            <p:nvPr/>
          </p:nvSpPr>
          <p:spPr>
            <a:xfrm rot="16200000">
              <a:off x="824392" y="328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4" name="이등변 삼각형 463">
              <a:extLst>
                <a:ext uri="{FF2B5EF4-FFF2-40B4-BE49-F238E27FC236}">
                  <a16:creationId xmlns:a16="http://schemas.microsoft.com/office/drawing/2014/main" id="{629BE9CB-DCE2-4E72-87BC-2C3A5196C729}"/>
                </a:ext>
              </a:extLst>
            </p:cNvPr>
            <p:cNvSpPr/>
            <p:nvPr/>
          </p:nvSpPr>
          <p:spPr>
            <a:xfrm rot="16200000">
              <a:off x="824392" y="338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5" name="이등변 삼각형 464">
              <a:extLst>
                <a:ext uri="{FF2B5EF4-FFF2-40B4-BE49-F238E27FC236}">
                  <a16:creationId xmlns:a16="http://schemas.microsoft.com/office/drawing/2014/main" id="{D7B7F29F-9D2D-40C4-A00B-3278807BCF07}"/>
                </a:ext>
              </a:extLst>
            </p:cNvPr>
            <p:cNvSpPr/>
            <p:nvPr/>
          </p:nvSpPr>
          <p:spPr>
            <a:xfrm rot="16200000">
              <a:off x="824392" y="347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6" name="이등변 삼각형 465">
              <a:extLst>
                <a:ext uri="{FF2B5EF4-FFF2-40B4-BE49-F238E27FC236}">
                  <a16:creationId xmlns:a16="http://schemas.microsoft.com/office/drawing/2014/main" id="{B7D60E76-2B16-48FC-AB66-42F3666F50BD}"/>
                </a:ext>
              </a:extLst>
            </p:cNvPr>
            <p:cNvSpPr/>
            <p:nvPr/>
          </p:nvSpPr>
          <p:spPr>
            <a:xfrm rot="16200000">
              <a:off x="824392" y="356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7" name="이등변 삼각형 466">
              <a:extLst>
                <a:ext uri="{FF2B5EF4-FFF2-40B4-BE49-F238E27FC236}">
                  <a16:creationId xmlns:a16="http://schemas.microsoft.com/office/drawing/2014/main" id="{73B4B8A4-0D94-466D-BB9D-A5AD268CF8B5}"/>
                </a:ext>
              </a:extLst>
            </p:cNvPr>
            <p:cNvSpPr/>
            <p:nvPr/>
          </p:nvSpPr>
          <p:spPr>
            <a:xfrm rot="16200000">
              <a:off x="824392" y="365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8" name="이등변 삼각형 467">
              <a:extLst>
                <a:ext uri="{FF2B5EF4-FFF2-40B4-BE49-F238E27FC236}">
                  <a16:creationId xmlns:a16="http://schemas.microsoft.com/office/drawing/2014/main" id="{26760703-4CFB-45C5-B97D-003DA88D8A3B}"/>
                </a:ext>
              </a:extLst>
            </p:cNvPr>
            <p:cNvSpPr/>
            <p:nvPr/>
          </p:nvSpPr>
          <p:spPr>
            <a:xfrm rot="16200000">
              <a:off x="824392" y="374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69" name="이등변 삼각형 468">
              <a:extLst>
                <a:ext uri="{FF2B5EF4-FFF2-40B4-BE49-F238E27FC236}">
                  <a16:creationId xmlns:a16="http://schemas.microsoft.com/office/drawing/2014/main" id="{6357C4F6-131D-47DB-A2BE-6B833679921C}"/>
                </a:ext>
              </a:extLst>
            </p:cNvPr>
            <p:cNvSpPr/>
            <p:nvPr/>
          </p:nvSpPr>
          <p:spPr>
            <a:xfrm rot="16200000">
              <a:off x="824392" y="383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0" name="이등변 삼각형 469">
              <a:extLst>
                <a:ext uri="{FF2B5EF4-FFF2-40B4-BE49-F238E27FC236}">
                  <a16:creationId xmlns:a16="http://schemas.microsoft.com/office/drawing/2014/main" id="{CCA59C23-DF8B-419E-9279-AFC4227DC4D3}"/>
                </a:ext>
              </a:extLst>
            </p:cNvPr>
            <p:cNvSpPr/>
            <p:nvPr/>
          </p:nvSpPr>
          <p:spPr>
            <a:xfrm rot="16200000">
              <a:off x="824392" y="392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1" name="이등변 삼각형 470">
              <a:extLst>
                <a:ext uri="{FF2B5EF4-FFF2-40B4-BE49-F238E27FC236}">
                  <a16:creationId xmlns:a16="http://schemas.microsoft.com/office/drawing/2014/main" id="{3FF74709-0A8D-4E85-8C15-B945CAF000BC}"/>
                </a:ext>
              </a:extLst>
            </p:cNvPr>
            <p:cNvSpPr/>
            <p:nvPr/>
          </p:nvSpPr>
          <p:spPr>
            <a:xfrm rot="16200000">
              <a:off x="824392" y="401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2" name="이등변 삼각형 471">
              <a:extLst>
                <a:ext uri="{FF2B5EF4-FFF2-40B4-BE49-F238E27FC236}">
                  <a16:creationId xmlns:a16="http://schemas.microsoft.com/office/drawing/2014/main" id="{7F733C82-88B6-4105-8158-02BB2245DB02}"/>
                </a:ext>
              </a:extLst>
            </p:cNvPr>
            <p:cNvSpPr/>
            <p:nvPr/>
          </p:nvSpPr>
          <p:spPr>
            <a:xfrm rot="16200000">
              <a:off x="824392" y="411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3" name="이등변 삼각형 472">
              <a:extLst>
                <a:ext uri="{FF2B5EF4-FFF2-40B4-BE49-F238E27FC236}">
                  <a16:creationId xmlns:a16="http://schemas.microsoft.com/office/drawing/2014/main" id="{FB96BABB-355F-4D68-9133-09B743D1D346}"/>
                </a:ext>
              </a:extLst>
            </p:cNvPr>
            <p:cNvSpPr/>
            <p:nvPr/>
          </p:nvSpPr>
          <p:spPr>
            <a:xfrm rot="16200000">
              <a:off x="824392" y="420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4" name="이등변 삼각형 473">
              <a:extLst>
                <a:ext uri="{FF2B5EF4-FFF2-40B4-BE49-F238E27FC236}">
                  <a16:creationId xmlns:a16="http://schemas.microsoft.com/office/drawing/2014/main" id="{1F623E7F-FB7A-4BCA-BAA1-7AE5A350BEF9}"/>
                </a:ext>
              </a:extLst>
            </p:cNvPr>
            <p:cNvSpPr/>
            <p:nvPr/>
          </p:nvSpPr>
          <p:spPr>
            <a:xfrm rot="16200000">
              <a:off x="824392" y="429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5" name="이등변 삼각형 474">
              <a:extLst>
                <a:ext uri="{FF2B5EF4-FFF2-40B4-BE49-F238E27FC236}">
                  <a16:creationId xmlns:a16="http://schemas.microsoft.com/office/drawing/2014/main" id="{8C118CDE-4DD9-44EE-B963-CC07DCD69902}"/>
                </a:ext>
              </a:extLst>
            </p:cNvPr>
            <p:cNvSpPr/>
            <p:nvPr/>
          </p:nvSpPr>
          <p:spPr>
            <a:xfrm rot="16200000">
              <a:off x="824392" y="438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6" name="이등변 삼각형 475">
              <a:extLst>
                <a:ext uri="{FF2B5EF4-FFF2-40B4-BE49-F238E27FC236}">
                  <a16:creationId xmlns:a16="http://schemas.microsoft.com/office/drawing/2014/main" id="{948795E7-9574-4105-92C3-7E8FC16C4EED}"/>
                </a:ext>
              </a:extLst>
            </p:cNvPr>
            <p:cNvSpPr/>
            <p:nvPr/>
          </p:nvSpPr>
          <p:spPr>
            <a:xfrm rot="16200000">
              <a:off x="824392" y="447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7" name="이등변 삼각형 476">
              <a:extLst>
                <a:ext uri="{FF2B5EF4-FFF2-40B4-BE49-F238E27FC236}">
                  <a16:creationId xmlns:a16="http://schemas.microsoft.com/office/drawing/2014/main" id="{5B3828DB-029C-4E60-B50D-8D1FBA2B558A}"/>
                </a:ext>
              </a:extLst>
            </p:cNvPr>
            <p:cNvSpPr/>
            <p:nvPr/>
          </p:nvSpPr>
          <p:spPr>
            <a:xfrm rot="16200000">
              <a:off x="824392" y="4566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8" name="이등변 삼각형 477">
              <a:extLst>
                <a:ext uri="{FF2B5EF4-FFF2-40B4-BE49-F238E27FC236}">
                  <a16:creationId xmlns:a16="http://schemas.microsoft.com/office/drawing/2014/main" id="{D3C298AB-1B17-4089-9A86-D188AE223399}"/>
                </a:ext>
              </a:extLst>
            </p:cNvPr>
            <p:cNvSpPr/>
            <p:nvPr/>
          </p:nvSpPr>
          <p:spPr>
            <a:xfrm rot="16200000">
              <a:off x="824392" y="4657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79" name="이등변 삼각형 478">
              <a:extLst>
                <a:ext uri="{FF2B5EF4-FFF2-40B4-BE49-F238E27FC236}">
                  <a16:creationId xmlns:a16="http://schemas.microsoft.com/office/drawing/2014/main" id="{01D8DED2-D8B5-4584-881B-985D1E6C7BF4}"/>
                </a:ext>
              </a:extLst>
            </p:cNvPr>
            <p:cNvSpPr/>
            <p:nvPr/>
          </p:nvSpPr>
          <p:spPr>
            <a:xfrm rot="16200000">
              <a:off x="824392" y="4749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0" name="이등변 삼각형 479">
              <a:extLst>
                <a:ext uri="{FF2B5EF4-FFF2-40B4-BE49-F238E27FC236}">
                  <a16:creationId xmlns:a16="http://schemas.microsoft.com/office/drawing/2014/main" id="{1EB3DC43-A7A8-4666-BA93-27F7F7F79FDE}"/>
                </a:ext>
              </a:extLst>
            </p:cNvPr>
            <p:cNvSpPr/>
            <p:nvPr/>
          </p:nvSpPr>
          <p:spPr>
            <a:xfrm rot="16200000">
              <a:off x="824392" y="4840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1" name="이등변 삼각형 480">
              <a:extLst>
                <a:ext uri="{FF2B5EF4-FFF2-40B4-BE49-F238E27FC236}">
                  <a16:creationId xmlns:a16="http://schemas.microsoft.com/office/drawing/2014/main" id="{F134A517-E6B6-4512-B47E-EDC3BCA6ED82}"/>
                </a:ext>
              </a:extLst>
            </p:cNvPr>
            <p:cNvSpPr/>
            <p:nvPr/>
          </p:nvSpPr>
          <p:spPr>
            <a:xfrm rot="16200000">
              <a:off x="824392" y="4931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2" name="이등변 삼각형 481">
              <a:extLst>
                <a:ext uri="{FF2B5EF4-FFF2-40B4-BE49-F238E27FC236}">
                  <a16:creationId xmlns:a16="http://schemas.microsoft.com/office/drawing/2014/main" id="{B34D82AB-59CA-488A-9D31-62027FD9E171}"/>
                </a:ext>
              </a:extLst>
            </p:cNvPr>
            <p:cNvSpPr/>
            <p:nvPr/>
          </p:nvSpPr>
          <p:spPr>
            <a:xfrm rot="16200000">
              <a:off x="824392" y="5022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3" name="이등변 삼각형 482">
              <a:extLst>
                <a:ext uri="{FF2B5EF4-FFF2-40B4-BE49-F238E27FC236}">
                  <a16:creationId xmlns:a16="http://schemas.microsoft.com/office/drawing/2014/main" id="{B3BA9BFC-0AA5-400C-8F78-A6DAE4F58257}"/>
                </a:ext>
              </a:extLst>
            </p:cNvPr>
            <p:cNvSpPr/>
            <p:nvPr/>
          </p:nvSpPr>
          <p:spPr>
            <a:xfrm rot="16200000">
              <a:off x="824392" y="5113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4" name="이등변 삼각형 483">
              <a:extLst>
                <a:ext uri="{FF2B5EF4-FFF2-40B4-BE49-F238E27FC236}">
                  <a16:creationId xmlns:a16="http://schemas.microsoft.com/office/drawing/2014/main" id="{7F2764A6-BC81-4700-82C1-F29715A113D0}"/>
                </a:ext>
              </a:extLst>
            </p:cNvPr>
            <p:cNvSpPr/>
            <p:nvPr/>
          </p:nvSpPr>
          <p:spPr>
            <a:xfrm rot="16200000">
              <a:off x="824392" y="5205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5" name="이등변 삼각형 484">
              <a:extLst>
                <a:ext uri="{FF2B5EF4-FFF2-40B4-BE49-F238E27FC236}">
                  <a16:creationId xmlns:a16="http://schemas.microsoft.com/office/drawing/2014/main" id="{84410CC0-85ED-4A4C-98BB-22C2B4EB952A}"/>
                </a:ext>
              </a:extLst>
            </p:cNvPr>
            <p:cNvSpPr/>
            <p:nvPr/>
          </p:nvSpPr>
          <p:spPr>
            <a:xfrm rot="16200000">
              <a:off x="824392" y="5296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6" name="이등변 삼각형 485">
              <a:extLst>
                <a:ext uri="{FF2B5EF4-FFF2-40B4-BE49-F238E27FC236}">
                  <a16:creationId xmlns:a16="http://schemas.microsoft.com/office/drawing/2014/main" id="{CE3E7DA8-5D9B-4BFD-A40B-A95141CFF425}"/>
                </a:ext>
              </a:extLst>
            </p:cNvPr>
            <p:cNvSpPr/>
            <p:nvPr/>
          </p:nvSpPr>
          <p:spPr>
            <a:xfrm rot="16200000">
              <a:off x="824392" y="5387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7" name="이등변 삼각형 486">
              <a:extLst>
                <a:ext uri="{FF2B5EF4-FFF2-40B4-BE49-F238E27FC236}">
                  <a16:creationId xmlns:a16="http://schemas.microsoft.com/office/drawing/2014/main" id="{9CB603EE-76EE-40B9-86AD-F9A652720FC3}"/>
                </a:ext>
              </a:extLst>
            </p:cNvPr>
            <p:cNvSpPr/>
            <p:nvPr/>
          </p:nvSpPr>
          <p:spPr>
            <a:xfrm rot="16200000">
              <a:off x="824392" y="5478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8" name="이등변 삼각형 487">
              <a:extLst>
                <a:ext uri="{FF2B5EF4-FFF2-40B4-BE49-F238E27FC236}">
                  <a16:creationId xmlns:a16="http://schemas.microsoft.com/office/drawing/2014/main" id="{3C311E11-D5D6-44B2-B437-42FF111CFA71}"/>
                </a:ext>
              </a:extLst>
            </p:cNvPr>
            <p:cNvSpPr/>
            <p:nvPr/>
          </p:nvSpPr>
          <p:spPr>
            <a:xfrm rot="16200000">
              <a:off x="824392" y="5569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89" name="이등변 삼각형 488">
              <a:extLst>
                <a:ext uri="{FF2B5EF4-FFF2-40B4-BE49-F238E27FC236}">
                  <a16:creationId xmlns:a16="http://schemas.microsoft.com/office/drawing/2014/main" id="{6A965D20-E8C8-4D83-BF40-14FA7DA563D0}"/>
                </a:ext>
              </a:extLst>
            </p:cNvPr>
            <p:cNvSpPr/>
            <p:nvPr/>
          </p:nvSpPr>
          <p:spPr>
            <a:xfrm rot="16200000">
              <a:off x="824392" y="5661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4C026E4E-11EE-4820-A8D4-BC89887B18FE}"/>
                </a:ext>
              </a:extLst>
            </p:cNvPr>
            <p:cNvSpPr/>
            <p:nvPr/>
          </p:nvSpPr>
          <p:spPr>
            <a:xfrm rot="16200000">
              <a:off x="824392" y="5752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79CC4A3E-D000-4F97-B278-72A36D3C686C}"/>
                </a:ext>
              </a:extLst>
            </p:cNvPr>
            <p:cNvSpPr/>
            <p:nvPr/>
          </p:nvSpPr>
          <p:spPr>
            <a:xfrm rot="16200000">
              <a:off x="824392" y="5843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2" name="이등변 삼각형 491">
              <a:extLst>
                <a:ext uri="{FF2B5EF4-FFF2-40B4-BE49-F238E27FC236}">
                  <a16:creationId xmlns:a16="http://schemas.microsoft.com/office/drawing/2014/main" id="{C110B7F2-CD7C-4105-BC30-B4BC7A105B3B}"/>
                </a:ext>
              </a:extLst>
            </p:cNvPr>
            <p:cNvSpPr/>
            <p:nvPr/>
          </p:nvSpPr>
          <p:spPr>
            <a:xfrm rot="16200000">
              <a:off x="824392" y="5934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3" name="이등변 삼각형 492">
              <a:extLst>
                <a:ext uri="{FF2B5EF4-FFF2-40B4-BE49-F238E27FC236}">
                  <a16:creationId xmlns:a16="http://schemas.microsoft.com/office/drawing/2014/main" id="{A4517A82-E060-4E25-9DC0-002DB3FD5985}"/>
                </a:ext>
              </a:extLst>
            </p:cNvPr>
            <p:cNvSpPr/>
            <p:nvPr/>
          </p:nvSpPr>
          <p:spPr>
            <a:xfrm rot="16200000">
              <a:off x="824392" y="6025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4" name="이등변 삼각형 493">
              <a:extLst>
                <a:ext uri="{FF2B5EF4-FFF2-40B4-BE49-F238E27FC236}">
                  <a16:creationId xmlns:a16="http://schemas.microsoft.com/office/drawing/2014/main" id="{9FFA9B63-AF37-4342-81AC-81ED02820122}"/>
                </a:ext>
              </a:extLst>
            </p:cNvPr>
            <p:cNvSpPr/>
            <p:nvPr/>
          </p:nvSpPr>
          <p:spPr>
            <a:xfrm rot="16200000">
              <a:off x="824392" y="6117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5" name="이등변 삼각형 494">
              <a:extLst>
                <a:ext uri="{FF2B5EF4-FFF2-40B4-BE49-F238E27FC236}">
                  <a16:creationId xmlns:a16="http://schemas.microsoft.com/office/drawing/2014/main" id="{9B897BA7-5B40-41DB-B33D-944ABDB7B8BA}"/>
                </a:ext>
              </a:extLst>
            </p:cNvPr>
            <p:cNvSpPr/>
            <p:nvPr/>
          </p:nvSpPr>
          <p:spPr>
            <a:xfrm rot="16200000">
              <a:off x="824392" y="6208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6" name="이등변 삼각형 495">
              <a:extLst>
                <a:ext uri="{FF2B5EF4-FFF2-40B4-BE49-F238E27FC236}">
                  <a16:creationId xmlns:a16="http://schemas.microsoft.com/office/drawing/2014/main" id="{2F438188-5F63-4743-8399-FB29BEAC9545}"/>
                </a:ext>
              </a:extLst>
            </p:cNvPr>
            <p:cNvSpPr/>
            <p:nvPr/>
          </p:nvSpPr>
          <p:spPr>
            <a:xfrm rot="16200000">
              <a:off x="824392" y="6299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7" name="이등변 삼각형 496">
              <a:extLst>
                <a:ext uri="{FF2B5EF4-FFF2-40B4-BE49-F238E27FC236}">
                  <a16:creationId xmlns:a16="http://schemas.microsoft.com/office/drawing/2014/main" id="{52C954C0-2931-41CB-8F42-40CC0A89221E}"/>
                </a:ext>
              </a:extLst>
            </p:cNvPr>
            <p:cNvSpPr/>
            <p:nvPr/>
          </p:nvSpPr>
          <p:spPr>
            <a:xfrm rot="16200000">
              <a:off x="824392" y="63906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8" name="이등변 삼각형 497">
              <a:extLst>
                <a:ext uri="{FF2B5EF4-FFF2-40B4-BE49-F238E27FC236}">
                  <a16:creationId xmlns:a16="http://schemas.microsoft.com/office/drawing/2014/main" id="{21D86604-BC69-402C-8D1A-680B448B6006}"/>
                </a:ext>
              </a:extLst>
            </p:cNvPr>
            <p:cNvSpPr/>
            <p:nvPr/>
          </p:nvSpPr>
          <p:spPr>
            <a:xfrm rot="16200000">
              <a:off x="824392" y="64818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499" name="이등변 삼각형 498">
              <a:extLst>
                <a:ext uri="{FF2B5EF4-FFF2-40B4-BE49-F238E27FC236}">
                  <a16:creationId xmlns:a16="http://schemas.microsoft.com/office/drawing/2014/main" id="{788C0297-382A-443D-B659-C2DAD78F6156}"/>
                </a:ext>
              </a:extLst>
            </p:cNvPr>
            <p:cNvSpPr/>
            <p:nvPr/>
          </p:nvSpPr>
          <p:spPr>
            <a:xfrm rot="16200000">
              <a:off x="824392" y="65730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0" name="이등변 삼각형 499">
              <a:extLst>
                <a:ext uri="{FF2B5EF4-FFF2-40B4-BE49-F238E27FC236}">
                  <a16:creationId xmlns:a16="http://schemas.microsoft.com/office/drawing/2014/main" id="{C2BBA8C8-F919-4EF2-8165-B85B42E5E92E}"/>
                </a:ext>
              </a:extLst>
            </p:cNvPr>
            <p:cNvSpPr/>
            <p:nvPr/>
          </p:nvSpPr>
          <p:spPr>
            <a:xfrm rot="16200000">
              <a:off x="824392" y="66642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501" name="이등변 삼각형 500">
              <a:extLst>
                <a:ext uri="{FF2B5EF4-FFF2-40B4-BE49-F238E27FC236}">
                  <a16:creationId xmlns:a16="http://schemas.microsoft.com/office/drawing/2014/main" id="{26443EDC-D7F9-42BC-8959-10EC91CB60E7}"/>
                </a:ext>
              </a:extLst>
            </p:cNvPr>
            <p:cNvSpPr/>
            <p:nvPr/>
          </p:nvSpPr>
          <p:spPr>
            <a:xfrm rot="16200000">
              <a:off x="824392" y="6755466"/>
              <a:ext cx="96674" cy="83340"/>
            </a:xfrm>
            <a:prstGeom prst="triangle">
              <a:avLst/>
            </a:prstGeom>
            <a:solidFill>
              <a:srgbClr val="D2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0AF11B-2CE9-4502-BCCE-75A9969DBC2E}"/>
              </a:ext>
            </a:extLst>
          </p:cNvPr>
          <p:cNvGrpSpPr/>
          <p:nvPr/>
        </p:nvGrpSpPr>
        <p:grpSpPr>
          <a:xfrm>
            <a:off x="979655" y="252532"/>
            <a:ext cx="1504096" cy="811532"/>
            <a:chOff x="979655" y="252532"/>
            <a:chExt cx="1504096" cy="8115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BBF423-7180-43AD-B465-F61818966E03}"/>
                </a:ext>
              </a:extLst>
            </p:cNvPr>
            <p:cNvSpPr/>
            <p:nvPr/>
          </p:nvSpPr>
          <p:spPr>
            <a:xfrm>
              <a:off x="979655" y="339097"/>
              <a:ext cx="45719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10F535D-8E3F-4D4E-AD84-6E1D32646E6D}"/>
                </a:ext>
              </a:extLst>
            </p:cNvPr>
            <p:cNvSpPr/>
            <p:nvPr/>
          </p:nvSpPr>
          <p:spPr>
            <a:xfrm>
              <a:off x="1067768" y="339097"/>
              <a:ext cx="83340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C4868FD9-2F26-4AF0-85F0-52AFA0102499}"/>
                </a:ext>
              </a:extLst>
            </p:cNvPr>
            <p:cNvSpPr/>
            <p:nvPr/>
          </p:nvSpPr>
          <p:spPr>
            <a:xfrm>
              <a:off x="1188994" y="339097"/>
              <a:ext cx="1116053" cy="6384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C1B9C57-88C2-4755-BB90-B70948E0BD80}"/>
                </a:ext>
              </a:extLst>
            </p:cNvPr>
            <p:cNvSpPr/>
            <p:nvPr/>
          </p:nvSpPr>
          <p:spPr>
            <a:xfrm rot="5400000">
              <a:off x="1988634" y="568946"/>
              <a:ext cx="811532" cy="17870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 TTF" pitchFamily="2" charset="-127"/>
                <a:ea typeface="여기어때 잘난체 2 TTF" pitchFamily="2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260B5FD-0B5D-4D6E-903D-BDE9154DB87C}"/>
                </a:ext>
              </a:extLst>
            </p:cNvPr>
            <p:cNvSpPr txBox="1"/>
            <p:nvPr/>
          </p:nvSpPr>
          <p:spPr>
            <a:xfrm>
              <a:off x="1090629" y="486202"/>
              <a:ext cx="1384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2E600"/>
                  </a:solidFill>
                  <a:latin typeface="여기어때 잘난체 2 TTF" pitchFamily="2" charset="-127"/>
                  <a:ea typeface="여기어때 잘난체 2 TTF" pitchFamily="2" charset="-127"/>
                </a:rPr>
                <a:t>개발 계획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B294B7-E9B6-4FEB-77D5-B16B616D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75"/>
              </p:ext>
            </p:extLst>
          </p:nvPr>
        </p:nvGraphicFramePr>
        <p:xfrm>
          <a:off x="1862667" y="1428862"/>
          <a:ext cx="8255000" cy="4673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823">
                  <a:extLst>
                    <a:ext uri="{9D8B030D-6E8A-4147-A177-3AD203B41FA5}">
                      <a16:colId xmlns:a16="http://schemas.microsoft.com/office/drawing/2014/main" val="532429104"/>
                    </a:ext>
                  </a:extLst>
                </a:gridCol>
                <a:gridCol w="6793177">
                  <a:extLst>
                    <a:ext uri="{9D8B030D-6E8A-4147-A177-3AD203B41FA5}">
                      <a16:colId xmlns:a16="http://schemas.microsoft.com/office/drawing/2014/main" val="1134154871"/>
                    </a:ext>
                  </a:extLst>
                </a:gridCol>
              </a:tblGrid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리소스 수집 및 로비구현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305930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주방 구현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재료 오브젝트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356964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랜덤으로 손님 주문 만들기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라면 만들기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637703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라면 만들기 구현 보충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타이머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94812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점수 계산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452749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게임 엔딩 화면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705279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사운드 추가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267056"/>
                  </a:ext>
                </a:extLst>
              </a:tr>
              <a:tr h="584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8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오류 점검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여기어때 잘난체 2" panose="00000500000000000000" pitchFamily="50" charset="-127"/>
                          <a:ea typeface="여기어때 잘난체 2" panose="00000500000000000000" pitchFamily="50" charset="-127"/>
                        </a:rPr>
                        <a:t>부족한 부분 추가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865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89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225</Words>
  <Application>Microsoft Office PowerPoint</Application>
  <PresentationFormat>와이드스크린</PresentationFormat>
  <Paragraphs>65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여기어때 잘난체 2</vt:lpstr>
      <vt:lpstr>여기어때 잘난체 2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양현서(2023182023)</cp:lastModifiedBy>
  <cp:revision>21</cp:revision>
  <dcterms:created xsi:type="dcterms:W3CDTF">2021-10-12T11:13:29Z</dcterms:created>
  <dcterms:modified xsi:type="dcterms:W3CDTF">2024-10-12T16:56:28Z</dcterms:modified>
</cp:coreProperties>
</file>